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1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A980-834E-CB48-8A5D-79E5BA77E555}" type="datetimeFigureOut">
              <a:rPr lang="en-AU" smtClean="0"/>
              <a:t>27/5/21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C7E75-4CB9-A146-97DA-C65403892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92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15BE-3FC8-974E-BDB1-0DEFC01A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E500-B29E-C04C-BA91-7439218A3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9E8A1-405C-2E4F-806C-3B82DB6C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5FB-F268-E343-8AFE-79F707EE2475}" type="datetime1">
              <a:rPr lang="en-AU" smtClean="0"/>
              <a:t>27/5/21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C9C1-86E2-6041-AD3E-7DC885FD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A125-0FF3-6843-8BB7-D4B25FBB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42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2895-5BA1-DB44-9B28-5F7697AD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B76C8-0EB7-0F42-81D5-FA0E8AC15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91F8-18E5-724A-8BBE-3768AED8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606D-FBB6-F24B-9F7C-FA1DCE8EB0F5}" type="datetime1">
              <a:rPr lang="en-AU" smtClean="0"/>
              <a:t>27/5/21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47AC-5871-D54B-B980-75CC3D29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8374-BED3-C347-BDAD-CB557EFF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7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EE08B-FE4B-944B-9E3B-C8C688F8C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901D5-1EE7-4043-9DBD-6F28370D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527E-05FD-444B-B653-8BC97417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52DF-1E7B-D748-A8D2-D1B5F4E29BE1}" type="datetime1">
              <a:rPr lang="en-AU" smtClean="0"/>
              <a:t>27/5/21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D0C0-6341-284D-BD25-A5EE0EA2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AEF8-993F-C442-A4A5-102E4FE4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23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F28F-FEB6-5D4E-8B1A-45F7EAA2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3643-DA66-B34A-B425-DE1293C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665A-66E0-524B-B6DA-A9604472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0EE5-D5A4-E04F-9A4E-E5144599CF7A}" type="datetime1">
              <a:rPr lang="en-AU" smtClean="0"/>
              <a:t>27/5/21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2951-8F29-8F41-BF93-36331BDA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0C03-B71A-544E-9A59-4C7A16CB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14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6361-2C4C-0B4B-B154-19ED1345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B4CE-3D9C-CF46-9235-462BD1AA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5930-C307-3D4E-AD2F-2AFFA327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CFB9-983B-3E40-AA05-80646E8D9CBD}" type="datetime1">
              <a:rPr lang="en-AU" smtClean="0"/>
              <a:t>27/5/21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3F0A-4A9B-5148-9E49-DC2674A0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39A8-9036-A948-BFCE-259F3A5F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8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757A-889A-324F-ACB1-EA9F62E7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2D05-4DC4-DC41-9189-8F4A4F6F9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6D21-90B2-7B4E-9E9A-18675B3F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B329-130A-B34D-B3B0-CCF3B60C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EA07-C252-D442-91DB-216CEFA96D14}" type="datetime1">
              <a:rPr lang="en-AU" smtClean="0"/>
              <a:t>27/5/21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0420-1893-4144-86AD-C286F174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58AA-F763-0048-972A-D1B2B562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2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B695-EC6C-1F45-927D-14EBB1B2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0F9B-628A-C841-B662-BBC51E26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236A6-9BCD-0A44-AF2A-7C329F69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BF2C0-F8AE-894C-AECB-2C22C62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78489-874D-CE4E-927F-611AAC68D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20B62-1D01-B34C-BF0C-0402415D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77B7-4975-424A-ABC7-459921502C8A}" type="datetime1">
              <a:rPr lang="en-AU" smtClean="0"/>
              <a:t>27/5/21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108F5-3FAF-6145-83BD-C6720ED8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F2235-0D2F-8A45-94FB-4A794C98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29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D4A8-B7C6-894D-804C-9922B78A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B43DE-296E-DF45-BFF0-CAFE2A0C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50A9-CA1B-3B48-AC26-2BEB89BB0DFF}" type="datetime1">
              <a:rPr lang="en-AU" smtClean="0"/>
              <a:t>27/5/21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40DCE-122B-F647-A64C-EA641ADB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CED07-FED9-5F4E-855C-25B27586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39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8CB21-B87A-854F-96C0-49C1DE0C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B51-555A-3A42-A9E9-F39873074113}" type="datetime1">
              <a:rPr lang="en-AU" smtClean="0"/>
              <a:t>27/5/21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64A6B-5CF3-1B4A-90FD-840798A0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05D73-9D14-2B40-9A05-B3F2FDE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55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DF47-ABE2-DA4E-9BFC-19B6FE68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F84C-00A2-3842-8CFE-61D1FEF0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C208-4904-0040-9BCA-9097FFBA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F29A1-B03F-F548-9780-D7EBBC83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733B-381E-BD4C-BCD8-7C9B8123735D}" type="datetime1">
              <a:rPr lang="en-AU" smtClean="0"/>
              <a:t>27/5/21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E2CDD-1191-6A43-BA97-AB7AA7C3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4D942-263E-5F4A-9E11-50FC47A7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57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4737-2F17-AC47-93A9-CB761D1E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D5425-649F-8E4E-9CB3-9CD44AFDF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2DD8B-FF5A-E942-9278-D8B17A8C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601C-4005-084F-976A-A1A5202B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140-6F5C-FC41-B829-C1379195A03E}" type="datetime1">
              <a:rPr lang="en-AU" smtClean="0"/>
              <a:t>27/5/21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00D18-0B0D-FF4D-A6DD-E4795BFD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6B14-286F-B24B-83ED-8F538251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49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EA7DC-7176-8845-8E2D-6B59CAC6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A43C4-EA0B-7B42-84D6-CA4EB536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089B-5A62-8E47-8577-17C8BB15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03A6-C24D-9941-A52E-084E1FB70E0A}" type="datetime1">
              <a:rPr lang="en-AU" smtClean="0"/>
              <a:t>27/5/21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7313-2FE8-7F4A-8E82-6080171E9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4FA9-6880-BA43-817A-D4606713C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1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B9898-C8BB-E947-A11E-3DBD6088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Weakly Supervised Person Name Transliteration using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46CF-DA73-784A-9FA9-E9650AC8E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Advanced Topics in Computer Science Course</a:t>
            </a:r>
          </a:p>
        </p:txBody>
      </p:sp>
      <p:pic>
        <p:nvPicPr>
          <p:cNvPr id="1026" name="Picture 2" descr="Literal Translation - Avoid its Pitfalls - Bunny Studio">
            <a:extLst>
              <a:ext uri="{FF2B5EF4-FFF2-40B4-BE49-F238E27FC236}">
                <a16:creationId xmlns:a16="http://schemas.microsoft.com/office/drawing/2014/main" id="{CDE55809-CC81-A441-89AB-57FB95CC0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r="54" b="1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 Logo transparent PNG - StickPNG">
            <a:extLst>
              <a:ext uri="{FF2B5EF4-FFF2-40B4-BE49-F238E27FC236}">
                <a16:creationId xmlns:a16="http://schemas.microsoft.com/office/drawing/2014/main" id="{D5E9172C-2A17-1740-9005-D0C981B0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3" y="2296884"/>
            <a:ext cx="1559921" cy="15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6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D05B-CEC5-7F46-BDA0-7EBF9710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What is transliteration?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309755-AD77-B44B-B825-615F958B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Converting a word from one writing system to another</a:t>
            </a:r>
          </a:p>
          <a:p>
            <a:r>
              <a:rPr lang="en-AU" dirty="0"/>
              <a:t>Directly express through sounds</a:t>
            </a:r>
          </a:p>
          <a:p>
            <a:r>
              <a:rPr lang="en-AU" dirty="0"/>
              <a:t>Transliteration is NOT translation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5E086-9826-7945-AA23-8BDA87A2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C8B6C8-18D5-DD4E-87F3-3CA91C65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77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Translation and Transliteration - The Oneness Of God In Christ">
            <a:extLst>
              <a:ext uri="{FF2B5EF4-FFF2-40B4-BE49-F238E27FC236}">
                <a16:creationId xmlns:a16="http://schemas.microsoft.com/office/drawing/2014/main" id="{F41A1E23-681C-CB41-AC36-17AA7E63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69" y="591039"/>
            <a:ext cx="7424061" cy="56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5A8D-4EBC-9546-A1BE-328B67CF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20D8-8E39-614A-977A-8AA0FF18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1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8E8C-F8C3-B947-BFD6-BFB1AD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keep looking into transliterating?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637C-558F-3541-BD85-017B0BCF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Standard transliteration systems already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023A3-6E1A-CA4D-8C53-0DB49840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C9E7-97E5-9041-9D8F-D0BD7095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1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8E8C-F8C3-B947-BFD6-BFB1AD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keep looking into transliterating?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637C-558F-3541-BD85-017B0BCF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Standard transliteration systems already exist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Many self-transliterate</a:t>
            </a:r>
          </a:p>
          <a:p>
            <a:r>
              <a:rPr lang="en-AU" dirty="0"/>
              <a:t>We are trying to capture this informal transliteration process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023A3-6E1A-CA4D-8C53-0DB49840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C9E7-97E5-9041-9D8F-D0BD7095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5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27353E-66F9-764B-8E91-3CDB3F58EC33}"/>
              </a:ext>
            </a:extLst>
          </p:cNvPr>
          <p:cNvSpPr txBox="1">
            <a:spLocks/>
          </p:cNvSpPr>
          <p:nvPr/>
        </p:nvSpPr>
        <p:spPr>
          <a:xfrm>
            <a:off x="838200" y="2893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Counter-point</a:t>
            </a:r>
          </a:p>
        </p:txBody>
      </p:sp>
    </p:spTree>
    <p:extLst>
      <p:ext uri="{BB962C8B-B14F-4D97-AF65-F5344CB8AC3E}">
        <p14:creationId xmlns:p14="http://schemas.microsoft.com/office/powerpoint/2010/main" val="231564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D479-B725-9D44-ABDA-F5C3D02C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 real-life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A7B2-C321-7443-8903-6319ACBE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Security vetting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6FCE2-29BE-D54D-9B41-6521AF27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0B3C7-6DEE-FE49-BD6F-4DD5C976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6</a:t>
            </a:fld>
            <a:endParaRPr lang="en-AU"/>
          </a:p>
        </p:txBody>
      </p:sp>
      <p:pic>
        <p:nvPicPr>
          <p:cNvPr id="4098" name="Picture 2" descr="National Security Vetting – Integrated Electronic Security LTD">
            <a:extLst>
              <a:ext uri="{FF2B5EF4-FFF2-40B4-BE49-F238E27FC236}">
                <a16:creationId xmlns:a16="http://schemas.microsoft.com/office/drawing/2014/main" id="{83918FC1-F6E6-1C49-B526-F952C1F8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646238"/>
            <a:ext cx="65024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0FF2-41F3-A147-A3D8-99934B7B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BF9A-663D-BC49-A43C-88E9C211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77975-B119-A344-9A2F-067D6463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Project Goal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6FB31-FA5F-8548-B54B-1DADC164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7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Weakly Supervised Person Name Transliteration using Twitter Data</vt:lpstr>
      <vt:lpstr>What is transliteration?</vt:lpstr>
      <vt:lpstr>PowerPoint Presentation</vt:lpstr>
      <vt:lpstr>Why keep looking into transliterating?</vt:lpstr>
      <vt:lpstr>Why keep looking into transliterating?</vt:lpstr>
      <vt:lpstr>A real-life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Person Name Transliteration using Twitter Data</dc:title>
  <dc:creator>Greenland Yu</dc:creator>
  <cp:lastModifiedBy>Greenland Yu</cp:lastModifiedBy>
  <cp:revision>12</cp:revision>
  <dcterms:created xsi:type="dcterms:W3CDTF">2021-05-27T01:33:27Z</dcterms:created>
  <dcterms:modified xsi:type="dcterms:W3CDTF">2021-05-27T02:34:39Z</dcterms:modified>
</cp:coreProperties>
</file>