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2C041-D3F6-BC4E-A3AF-4C3FF7D572C9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95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6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0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6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5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3995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831-C17D-8847-9F59-BEA792A8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~~DRAFT~~</a:t>
            </a:r>
            <a:br>
              <a:rPr lang="en-AU" dirty="0"/>
            </a:br>
            <a:r>
              <a:rPr lang="en-AU" dirty="0"/>
              <a:t>Adv. Topics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832A-BE7B-5F42-B8D2-1C5B90634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Greenland Yu</a:t>
            </a:r>
          </a:p>
        </p:txBody>
      </p:sp>
    </p:spTree>
    <p:extLst>
      <p:ext uri="{BB962C8B-B14F-4D97-AF65-F5344CB8AC3E}">
        <p14:creationId xmlns:p14="http://schemas.microsoft.com/office/powerpoint/2010/main" val="33753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3D1-F40F-8D4B-A485-D06AEDF5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Introduction to Machine Transliteration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BCA-4521-CB4E-928B-265B9D3B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it?</a:t>
            </a:r>
          </a:p>
          <a:p>
            <a:r>
              <a:rPr lang="en-AU" dirty="0"/>
              <a:t>Brief history</a:t>
            </a:r>
          </a:p>
          <a:p>
            <a:r>
              <a:rPr lang="en-AU" dirty="0"/>
              <a:t>Difference between transliteration and translation</a:t>
            </a:r>
          </a:p>
          <a:p>
            <a:pPr lvl="1"/>
            <a:r>
              <a:rPr lang="en-AU" dirty="0"/>
              <a:t>Examples</a:t>
            </a:r>
          </a:p>
          <a:p>
            <a:r>
              <a:rPr lang="en-AU" dirty="0"/>
              <a:t>Why is it hard?</a:t>
            </a:r>
          </a:p>
          <a:p>
            <a:pPr marL="27432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84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1CB7-8576-7446-8664-B0ECF79F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AFAF-3E5B-9241-A941-766A87E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52061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586-401E-1C4B-A615-8B26277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7C90-ED21-A540-9C55-0EA78CF5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502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{4EA02FFD-D1AF-014F-AA92-304825558B98}tf10001067</Template>
  <TotalTime>652</TotalTime>
  <Words>38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Garamond</vt:lpstr>
      <vt:lpstr>Savon</vt:lpstr>
      <vt:lpstr>~~DRAFT~~ Adv. Topics Presentation</vt:lpstr>
      <vt:lpstr>Introduction to Machine Transliteration</vt:lpstr>
      <vt:lpstr>Motivation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~~DRAFT~~ Adv. Topics Presentation</dc:title>
  <dc:creator>Greenland Yu</dc:creator>
  <cp:lastModifiedBy>Greenland Yu</cp:lastModifiedBy>
  <cp:revision>4</cp:revision>
  <dcterms:created xsi:type="dcterms:W3CDTF">2021-05-19T02:18:46Z</dcterms:created>
  <dcterms:modified xsi:type="dcterms:W3CDTF">2021-05-19T13:11:46Z</dcterms:modified>
</cp:coreProperties>
</file>