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1" r:id="rId3"/>
    <p:sldId id="262" r:id="rId4"/>
    <p:sldId id="258" r:id="rId5"/>
    <p:sldId id="260" r:id="rId6"/>
    <p:sldId id="263" r:id="rId7"/>
  </p:sldIdLst>
  <p:sldSz cx="12192000" cy="6858000"/>
  <p:notesSz cx="6858000" cy="9144000"/>
  <p:embeddedFontLst>
    <p:embeddedFont>
      <p:font typeface="둥근모꼴" panose="020B0500000000000000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Microsoft PhagsPa" panose="020B0502040204020203" pitchFamily="34" charset="0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2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4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3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0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1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8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7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9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141246" y="2118020"/>
            <a:ext cx="6473734" cy="2570388"/>
            <a:chOff x="1882052" y="4871812"/>
            <a:chExt cx="4570567" cy="1814738"/>
          </a:xfrm>
        </p:grpSpPr>
        <p:sp>
          <p:nvSpPr>
            <p:cNvPr id="47" name="직사각형 46"/>
            <p:cNvSpPr/>
            <p:nvPr/>
          </p:nvSpPr>
          <p:spPr>
            <a:xfrm>
              <a:off x="1882052" y="4871812"/>
              <a:ext cx="4570567" cy="1814738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900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60031" y="4922086"/>
              <a:ext cx="4392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1200" b="1" dirty="0">
                <a:solidFill>
                  <a:prstClr val="white"/>
                </a:solidFill>
                <a:latin typeface="Microsoft PhagsPa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817611" y="4970711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직사각형 49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921470" y="2291119"/>
            <a:ext cx="6473734" cy="2570388"/>
            <a:chOff x="1882052" y="4871812"/>
            <a:chExt cx="4570567" cy="1814738"/>
          </a:xfrm>
        </p:grpSpPr>
        <p:sp>
          <p:nvSpPr>
            <p:cNvPr id="34" name="직사각형 33"/>
            <p:cNvSpPr/>
            <p:nvPr/>
          </p:nvSpPr>
          <p:spPr>
            <a:xfrm>
              <a:off x="1882052" y="4871812"/>
              <a:ext cx="4570567" cy="1814738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900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960031" y="4922086"/>
              <a:ext cx="4392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1200" b="1" dirty="0">
                <a:solidFill>
                  <a:prstClr val="white"/>
                </a:solidFill>
                <a:latin typeface="Microsoft PhagsPa" panose="020B0502040204020203" pitchFamily="34" charset="0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817611" y="4970711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직사각형 36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" name="직사각형 8"/>
          <p:cNvSpPr/>
          <p:nvPr/>
        </p:nvSpPr>
        <p:spPr>
          <a:xfrm>
            <a:off x="2704778" y="2458812"/>
            <a:ext cx="6473734" cy="2570388"/>
          </a:xfrm>
          <a:prstGeom prst="rect">
            <a:avLst/>
          </a:prstGeom>
          <a:solidFill>
            <a:srgbClr val="C5C8C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95250" h="1841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디자인 과제</a:t>
            </a:r>
            <a:endParaRPr lang="en-US" altLang="ko-KR" sz="2800" spc="-150" dirty="0">
              <a:solidFill>
                <a:prstClr val="whit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강아지 캐릭터 </a:t>
            </a:r>
            <a:r>
              <a:rPr lang="en-US" altLang="ko-KR" sz="2800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‘</a:t>
            </a:r>
            <a:r>
              <a:rPr lang="ko-KR" altLang="en-US" sz="2800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마리</a:t>
            </a:r>
            <a:r>
              <a:rPr lang="en-US" altLang="ko-KR" sz="2800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’</a:t>
            </a: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20200989 </a:t>
            </a:r>
            <a:r>
              <a:rPr lang="ko-KR" altLang="en-US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컴퓨터학과 유희진</a:t>
            </a:r>
            <a:endParaRPr lang="en-US" altLang="ko-KR" spc="-150" dirty="0">
              <a:solidFill>
                <a:prstClr val="whit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108" y="2509086"/>
            <a:ext cx="6220815" cy="356932"/>
          </a:xfrm>
          <a:prstGeom prst="rect">
            <a:avLst/>
          </a:prstGeom>
          <a:solidFill>
            <a:srgbClr val="02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b="1" dirty="0">
                <a:solidFill>
                  <a:prstClr val="white"/>
                </a:solidFill>
                <a:latin typeface="Microsoft PhagsPa" panose="020B0502040204020203" pitchFamily="34" charset="0"/>
              </a:rPr>
              <a:t>  </a:t>
            </a:r>
            <a:r>
              <a:rPr lang="ko-KR" altLang="en-US" sz="1200" b="1" dirty="0" err="1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문화예술그래픽스</a:t>
            </a:r>
            <a:r>
              <a:rPr lang="en-US" altLang="ko-KR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_</a:t>
            </a:r>
            <a:r>
              <a:rPr lang="ko-KR" altLang="en-US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캐릭터디자인</a:t>
            </a:r>
            <a:r>
              <a:rPr lang="en-US" altLang="ko-KR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_</a:t>
            </a:r>
            <a:r>
              <a:rPr lang="ko-KR" altLang="en-US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최종발표</a:t>
            </a:r>
            <a:r>
              <a:rPr lang="en-US" altLang="ko-KR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.ai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335287" y="2557711"/>
            <a:ext cx="708258" cy="193541"/>
            <a:chOff x="8194870" y="2242488"/>
            <a:chExt cx="912901" cy="249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/>
            <p:cNvSpPr/>
            <p:nvPr/>
          </p:nvSpPr>
          <p:spPr>
            <a:xfrm>
              <a:off x="8194870" y="2242488"/>
              <a:ext cx="249463" cy="249463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26589" y="2242488"/>
              <a:ext cx="249463" cy="249463"/>
            </a:xfrm>
            <a:prstGeom prst="rect">
              <a:avLst/>
            </a:prstGeom>
            <a:gradFill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58308" y="2242488"/>
              <a:ext cx="249463" cy="249463"/>
            </a:xfrm>
            <a:prstGeom prst="rect">
              <a:avLst/>
            </a:prstGeom>
            <a:gradFill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581608" y="2297640"/>
              <a:ext cx="139157" cy="139157"/>
            </a:xfrm>
            <a:prstGeom prst="rect">
              <a:avLst/>
            </a:prstGeom>
            <a:solidFill>
              <a:srgbClr val="C5C8CD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47601" y="2424197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2700000">
              <a:off x="8918184" y="2351776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8918183" y="234893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8" y="2592423"/>
            <a:ext cx="235739" cy="23573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73" y="2529948"/>
            <a:ext cx="291044" cy="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01044" y="242661"/>
            <a:ext cx="11819959" cy="6379015"/>
            <a:chOff x="172016" y="257175"/>
            <a:chExt cx="11819959" cy="6379015"/>
          </a:xfrm>
        </p:grpSpPr>
        <p:sp>
          <p:nvSpPr>
            <p:cNvPr id="9" name="직사각형 8"/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1200" b="1" dirty="0" err="1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문화예술그래픽스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캐릭터디자인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최종발표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.ai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290" y="572736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80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PhagsPa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CCC202-CF43-4B7B-A418-D5FA5EC25572}"/>
              </a:ext>
            </a:extLst>
          </p:cNvPr>
          <p:cNvSpPr txBox="1"/>
          <p:nvPr/>
        </p:nvSpPr>
        <p:spPr>
          <a:xfrm>
            <a:off x="465842" y="992153"/>
            <a:ext cx="408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스케치</a:t>
            </a:r>
          </a:p>
        </p:txBody>
      </p:sp>
      <p:pic>
        <p:nvPicPr>
          <p:cNvPr id="29" name="그림 28" descr="KakaoTalk_20210325_021138289_03">
            <a:extLst>
              <a:ext uri="{FF2B5EF4-FFF2-40B4-BE49-F238E27FC236}">
                <a16:creationId xmlns:a16="http://schemas.microsoft.com/office/drawing/2014/main" id="{F194A574-588C-4AC1-A6B0-BF7EE56914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40" y="1001403"/>
            <a:ext cx="3926000" cy="5234667"/>
          </a:xfrm>
          <a:prstGeom prst="rect">
            <a:avLst/>
          </a:prstGeom>
        </p:spPr>
      </p:pic>
      <p:pic>
        <p:nvPicPr>
          <p:cNvPr id="24" name="그림 23" descr="개, 실내, 포유류, 응시하는이(가) 표시된 사진&#10;&#10;자동 생성된 설명">
            <a:extLst>
              <a:ext uri="{FF2B5EF4-FFF2-40B4-BE49-F238E27FC236}">
                <a16:creationId xmlns:a16="http://schemas.microsoft.com/office/drawing/2014/main" id="{085639E4-149D-4392-985E-BEA2158900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3" y="1399496"/>
            <a:ext cx="2425137" cy="3233516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084A2A0B-1AD0-43F8-9FFC-A484D10F36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20" y="947434"/>
            <a:ext cx="4048364" cy="5397818"/>
          </a:xfrm>
          <a:prstGeom prst="rect">
            <a:avLst/>
          </a:prstGeom>
        </p:spPr>
      </p:pic>
      <p:pic>
        <p:nvPicPr>
          <p:cNvPr id="11" name="그림 10" descr="개, 실내, 파란색이(가) 표시된 사진&#10;&#10;자동 생성된 설명">
            <a:extLst>
              <a:ext uri="{FF2B5EF4-FFF2-40B4-BE49-F238E27FC236}">
                <a16:creationId xmlns:a16="http://schemas.microsoft.com/office/drawing/2014/main" id="{66B8F3D0-2721-4178-8EAC-94C30F0306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3" y="3568431"/>
            <a:ext cx="2082616" cy="27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01044" y="242661"/>
            <a:ext cx="11819959" cy="6379015"/>
            <a:chOff x="172016" y="257175"/>
            <a:chExt cx="11819959" cy="6379015"/>
          </a:xfrm>
        </p:grpSpPr>
        <p:sp>
          <p:nvSpPr>
            <p:cNvPr id="9" name="직사각형 8"/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1200" b="1" dirty="0" err="1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문화예술그래픽스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캐릭터디자인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최종발표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.ai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290" y="572736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80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PhagsPa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CCC202-CF43-4B7B-A418-D5FA5EC25572}"/>
              </a:ext>
            </a:extLst>
          </p:cNvPr>
          <p:cNvSpPr txBox="1"/>
          <p:nvPr/>
        </p:nvSpPr>
        <p:spPr>
          <a:xfrm>
            <a:off x="465842" y="992153"/>
            <a:ext cx="408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스케치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1BA413-6400-4DED-A1CD-C108D3E3F0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27" y="868690"/>
            <a:ext cx="4048363" cy="5397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AB756F-5027-4CA0-A757-61D4550F7949}"/>
              </a:ext>
            </a:extLst>
          </p:cNvPr>
          <p:cNvSpPr txBox="1"/>
          <p:nvPr/>
        </p:nvSpPr>
        <p:spPr>
          <a:xfrm>
            <a:off x="8713774" y="3551287"/>
            <a:ext cx="206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최종 디자인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5BBED82A-009C-4E9A-B470-BF9E576A76F1}"/>
              </a:ext>
            </a:extLst>
          </p:cNvPr>
          <p:cNvCxnSpPr/>
          <p:nvPr/>
        </p:nvCxnSpPr>
        <p:spPr>
          <a:xfrm>
            <a:off x="7727656" y="2987400"/>
            <a:ext cx="986118" cy="7485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0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01044" y="242661"/>
            <a:ext cx="11819959" cy="6379015"/>
            <a:chOff x="172016" y="257175"/>
            <a:chExt cx="11819959" cy="6379015"/>
          </a:xfrm>
        </p:grpSpPr>
        <p:sp>
          <p:nvSpPr>
            <p:cNvPr id="9" name="직사각형 8"/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1200" b="1" dirty="0" err="1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문화예술그래픽스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캐릭터디자인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최종발표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.ai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290" y="572736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80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PhagsPa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pic>
        <p:nvPicPr>
          <p:cNvPr id="24" name="그림 23" descr="마리">
            <a:extLst>
              <a:ext uri="{FF2B5EF4-FFF2-40B4-BE49-F238E27FC236}">
                <a16:creationId xmlns:a16="http://schemas.microsoft.com/office/drawing/2014/main" id="{AD204C92-163F-49AE-81B0-79A27D792B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30" y="418936"/>
            <a:ext cx="970438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CCC202-CF43-4B7B-A418-D5FA5EC25572}"/>
              </a:ext>
            </a:extLst>
          </p:cNvPr>
          <p:cNvSpPr txBox="1"/>
          <p:nvPr/>
        </p:nvSpPr>
        <p:spPr>
          <a:xfrm>
            <a:off x="465842" y="992153"/>
            <a:ext cx="408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기본형 최종 디자인</a:t>
            </a:r>
          </a:p>
        </p:txBody>
      </p:sp>
    </p:spTree>
    <p:extLst>
      <p:ext uri="{BB962C8B-B14F-4D97-AF65-F5344CB8AC3E}">
        <p14:creationId xmlns:p14="http://schemas.microsoft.com/office/powerpoint/2010/main" val="95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01044" y="242661"/>
            <a:ext cx="11819959" cy="6379015"/>
            <a:chOff x="172016" y="257175"/>
            <a:chExt cx="11819959" cy="6379015"/>
          </a:xfrm>
        </p:grpSpPr>
        <p:sp>
          <p:nvSpPr>
            <p:cNvPr id="9" name="직사각형 8"/>
            <p:cNvSpPr/>
            <p:nvPr/>
          </p:nvSpPr>
          <p:spPr>
            <a:xfrm>
              <a:off x="172016" y="257175"/>
              <a:ext cx="11819959" cy="6379015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317500" dist="698500" dir="5400000" sx="90000" sy="9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9995" y="307450"/>
              <a:ext cx="11664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1200" b="1" dirty="0" err="1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문화예술그래픽스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캐릭터디자인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_</a:t>
              </a:r>
              <a:r>
                <a:rPr lang="ko-KR" altLang="en-US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최종발표</a:t>
              </a:r>
              <a:r>
                <a:rPr lang="en-US" altLang="ko-KR" sz="1200" b="1" dirty="0">
                  <a:solidFill>
                    <a:prstClr val="white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.ai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314134" y="368243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49994" y="814811"/>
              <a:ext cx="11664001" cy="57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50800" dist="12700" dir="162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712236" y="814812"/>
              <a:ext cx="196996" cy="5739898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719908" y="838623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▲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716999" y="6169738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▼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9520" y="6349413"/>
              <a:ext cx="11457479" cy="198000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530062" y="6349412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▶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9520" y="6359766"/>
              <a:ext cx="177294" cy="177294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  <a:effectLst>
              <a:outerShdw dist="12700" dir="2700000" sx="103000" sy="103000" algn="tl" rotWithShape="0">
                <a:schemeClr val="tx1">
                  <a:lumMod val="75000"/>
                  <a:lumOff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prstClr val="white">
                      <a:lumMod val="65000"/>
                    </a:prstClr>
                  </a:solidFill>
                </a:rPr>
                <a:t>◀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290" y="572736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80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PhagsPa" panose="020B0502040204020203" pitchFamily="34" charset="0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90" y="353003"/>
              <a:ext cx="166436" cy="1664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08" y="316678"/>
              <a:ext cx="205482" cy="205482"/>
            </a:xfrm>
            <a:prstGeom prst="rect">
              <a:avLst/>
            </a:prstGeom>
          </p:spPr>
        </p:pic>
      </p:grpSp>
      <p:pic>
        <p:nvPicPr>
          <p:cNvPr id="24" name="그림 23" descr="마리">
            <a:extLst>
              <a:ext uri="{FF2B5EF4-FFF2-40B4-BE49-F238E27FC236}">
                <a16:creationId xmlns:a16="http://schemas.microsoft.com/office/drawing/2014/main" id="{AD204C92-163F-49AE-81B0-79A27D792B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23" y="1643161"/>
            <a:ext cx="6779116" cy="47907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CCC202-CF43-4B7B-A418-D5FA5EC25572}"/>
              </a:ext>
            </a:extLst>
          </p:cNvPr>
          <p:cNvSpPr txBox="1"/>
          <p:nvPr/>
        </p:nvSpPr>
        <p:spPr>
          <a:xfrm>
            <a:off x="465842" y="992153"/>
            <a:ext cx="408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디자인 컨셉 </a:t>
            </a:r>
            <a:r>
              <a:rPr lang="en-US" altLang="ko-KR" sz="20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&amp; </a:t>
            </a:r>
            <a:r>
              <a:rPr lang="ko-KR" altLang="en-US" sz="20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6487F-668F-47C6-A08E-600123E8B3D2}"/>
              </a:ext>
            </a:extLst>
          </p:cNvPr>
          <p:cNvSpPr txBox="1"/>
          <p:nvPr/>
        </p:nvSpPr>
        <p:spPr>
          <a:xfrm>
            <a:off x="753318" y="1651839"/>
            <a:ext cx="7660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Concept</a:t>
            </a: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-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우리집 반려견을 모티브로 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귀여움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을 강조한 캐릭터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-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이모티콘 용도를 목적으로 제작했다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제작동기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평소 귀여운 동물 캐릭터를 좋아해서 동물과 관련된 캐릭터를 만들기로 했다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하지만 곰이나 토끼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일반 고양이나 강아지 캐릭터는 흔한 것 같아 고민이 되었다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그러던 중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자고 있던 </a:t>
            </a:r>
            <a:r>
              <a:rPr lang="ko-KR" altLang="en-US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반려견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‘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마리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’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 보였고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‘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하나밖에 없는 우리집 강아지를 캐릭터로 제작하면 어떨까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?’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하는 생각이 들어 제작하게 되었다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 설명</a:t>
            </a:r>
            <a:endParaRPr lang="en-US" altLang="ko-KR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실제 강아지의 크고 뾰족한 귀를 포인트로 했고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귀 오른쪽에는 곡선으로 귀 털을 표현했다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귀 색상 역시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최대한 비슷하게 채색했다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</a:t>
            </a:r>
          </a:p>
          <a:p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또한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귀여움을 살리기 위해 얼굴과 몸통을 실제보다 둥근 느낌으로 그렸다</a:t>
            </a:r>
            <a:r>
              <a:rPr lang="en-US" altLang="ko-KR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96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141246" y="2118020"/>
            <a:ext cx="6473734" cy="2570388"/>
            <a:chOff x="1882052" y="4871812"/>
            <a:chExt cx="4570567" cy="1814738"/>
          </a:xfrm>
        </p:grpSpPr>
        <p:sp>
          <p:nvSpPr>
            <p:cNvPr id="47" name="직사각형 46"/>
            <p:cNvSpPr/>
            <p:nvPr/>
          </p:nvSpPr>
          <p:spPr>
            <a:xfrm>
              <a:off x="1882052" y="4871812"/>
              <a:ext cx="4570567" cy="1814738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900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60031" y="4922086"/>
              <a:ext cx="4392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1200" b="1" dirty="0">
                <a:solidFill>
                  <a:prstClr val="white"/>
                </a:solidFill>
                <a:latin typeface="Microsoft PhagsPa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817611" y="4970711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직사각형 49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921470" y="2291119"/>
            <a:ext cx="6473734" cy="2570388"/>
            <a:chOff x="1882052" y="4871812"/>
            <a:chExt cx="4570567" cy="1814738"/>
          </a:xfrm>
        </p:grpSpPr>
        <p:sp>
          <p:nvSpPr>
            <p:cNvPr id="34" name="직사각형 33"/>
            <p:cNvSpPr/>
            <p:nvPr/>
          </p:nvSpPr>
          <p:spPr>
            <a:xfrm>
              <a:off x="1882052" y="4871812"/>
              <a:ext cx="4570567" cy="1814738"/>
            </a:xfrm>
            <a:prstGeom prst="rect">
              <a:avLst/>
            </a:prstGeom>
            <a:solidFill>
              <a:srgbClr val="C5C8C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95250" h="184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900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960031" y="4922086"/>
              <a:ext cx="4392000" cy="252000"/>
            </a:xfrm>
            <a:prstGeom prst="rect">
              <a:avLst/>
            </a:prstGeom>
            <a:solidFill>
              <a:srgbClr val="020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1200" b="1" dirty="0">
                <a:solidFill>
                  <a:prstClr val="white"/>
                </a:solidFill>
                <a:latin typeface="Microsoft PhagsPa" panose="020B0502040204020203" pitchFamily="34" charset="0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817611" y="4970711"/>
              <a:ext cx="500041" cy="136643"/>
              <a:chOff x="8194870" y="2242488"/>
              <a:chExt cx="912901" cy="24946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직사각형 36"/>
              <p:cNvSpPr/>
              <p:nvPr/>
            </p:nvSpPr>
            <p:spPr>
              <a:xfrm>
                <a:off x="8194870" y="2242488"/>
                <a:ext cx="249463" cy="249463"/>
              </a:xfrm>
              <a:prstGeom prst="rect">
                <a:avLst/>
              </a:prstGeom>
              <a:gradFill flip="none" rotWithShape="1"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526589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858308" y="2242488"/>
                <a:ext cx="249463" cy="249463"/>
              </a:xfrm>
              <a:prstGeom prst="rect">
                <a:avLst/>
              </a:prstGeom>
              <a:gradFill>
                <a:gsLst>
                  <a:gs pos="93000">
                    <a:srgbClr val="D8DADE"/>
                  </a:gs>
                  <a:gs pos="87000">
                    <a:srgbClr val="C5C8CD"/>
                  </a:gs>
                </a:gsLst>
                <a:path path="rect">
                  <a:fillToRect l="100000" t="10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581608" y="2297640"/>
                <a:ext cx="139157" cy="139157"/>
              </a:xfrm>
              <a:prstGeom prst="rect">
                <a:avLst/>
              </a:prstGeom>
              <a:solidFill>
                <a:srgbClr val="C5C8CD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247601" y="2424197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2700000">
                <a:off x="8918184" y="2351776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8900000">
                <a:off x="8918183" y="2348934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" name="직사각형 8"/>
          <p:cNvSpPr/>
          <p:nvPr/>
        </p:nvSpPr>
        <p:spPr>
          <a:xfrm>
            <a:off x="2704778" y="2458812"/>
            <a:ext cx="6473734" cy="2570388"/>
          </a:xfrm>
          <a:prstGeom prst="rect">
            <a:avLst/>
          </a:prstGeom>
          <a:solidFill>
            <a:srgbClr val="C5C8C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95250" h="1841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감사합니다 </a:t>
            </a:r>
            <a:r>
              <a:rPr lang="en-US" altLang="ko-KR" sz="2800" spc="-150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:)</a:t>
            </a:r>
            <a:endParaRPr lang="en-US" altLang="ko-KR" spc="-150" dirty="0">
              <a:solidFill>
                <a:prstClr val="white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108" y="2509086"/>
            <a:ext cx="6220815" cy="356932"/>
          </a:xfrm>
          <a:prstGeom prst="rect">
            <a:avLst/>
          </a:prstGeom>
          <a:solidFill>
            <a:srgbClr val="02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b="1" dirty="0">
                <a:solidFill>
                  <a:prstClr val="white"/>
                </a:solidFill>
                <a:latin typeface="Microsoft PhagsPa" panose="020B0502040204020203" pitchFamily="34" charset="0"/>
              </a:rPr>
              <a:t>  </a:t>
            </a:r>
            <a:r>
              <a:rPr lang="ko-KR" altLang="en-US" sz="1200" b="1" dirty="0" err="1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문화예술그래픽스</a:t>
            </a:r>
            <a:r>
              <a:rPr lang="en-US" altLang="ko-KR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_</a:t>
            </a:r>
            <a:r>
              <a:rPr lang="ko-KR" altLang="en-US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캐릭터디자인</a:t>
            </a:r>
            <a:r>
              <a:rPr lang="en-US" altLang="ko-KR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_</a:t>
            </a:r>
            <a:r>
              <a:rPr lang="ko-KR" altLang="en-US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최종발표</a:t>
            </a:r>
            <a:r>
              <a:rPr lang="en-US" altLang="ko-KR" sz="1200" b="1" dirty="0">
                <a:solidFill>
                  <a:prstClr val="white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.ai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335287" y="2557711"/>
            <a:ext cx="708258" cy="193541"/>
            <a:chOff x="8194870" y="2242488"/>
            <a:chExt cx="912901" cy="249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/>
            <p:cNvSpPr/>
            <p:nvPr/>
          </p:nvSpPr>
          <p:spPr>
            <a:xfrm>
              <a:off x="8194870" y="2242488"/>
              <a:ext cx="249463" cy="249463"/>
            </a:xfrm>
            <a:prstGeom prst="rect">
              <a:avLst/>
            </a:prstGeom>
            <a:gradFill flip="none" rotWithShape="1"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  <a:tileRect r="-100000" b="-100000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26589" y="2242488"/>
              <a:ext cx="249463" cy="249463"/>
            </a:xfrm>
            <a:prstGeom prst="rect">
              <a:avLst/>
            </a:prstGeom>
            <a:gradFill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58308" y="2242488"/>
              <a:ext cx="249463" cy="249463"/>
            </a:xfrm>
            <a:prstGeom prst="rect">
              <a:avLst/>
            </a:prstGeom>
            <a:gradFill>
              <a:gsLst>
                <a:gs pos="93000">
                  <a:srgbClr val="D8DADE"/>
                </a:gs>
                <a:gs pos="87000">
                  <a:srgbClr val="C5C8CD"/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581608" y="2297640"/>
              <a:ext cx="139157" cy="139157"/>
            </a:xfrm>
            <a:prstGeom prst="rect">
              <a:avLst/>
            </a:prstGeom>
            <a:solidFill>
              <a:srgbClr val="C5C8CD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47601" y="2424197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2700000">
              <a:off x="8918184" y="2351776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8900000">
              <a:off x="8918183" y="234893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8" y="2592423"/>
            <a:ext cx="235739" cy="23573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73" y="2529948"/>
            <a:ext cx="291044" cy="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50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199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둥근모꼴</vt:lpstr>
      <vt:lpstr>Arial</vt:lpstr>
      <vt:lpstr>Microsoft PhagsPa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20200989@dongduk.ac.kr</cp:lastModifiedBy>
  <cp:revision>24</cp:revision>
  <dcterms:created xsi:type="dcterms:W3CDTF">2021-03-17T14:57:42Z</dcterms:created>
  <dcterms:modified xsi:type="dcterms:W3CDTF">2021-03-24T18:45:52Z</dcterms:modified>
</cp:coreProperties>
</file>