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Override8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71" r:id="rId2"/>
    <p:sldId id="283" r:id="rId3"/>
    <p:sldId id="293" r:id="rId4"/>
    <p:sldId id="285" r:id="rId5"/>
    <p:sldId id="295" r:id="rId6"/>
    <p:sldId id="296" r:id="rId7"/>
    <p:sldId id="298" r:id="rId8"/>
    <p:sldId id="297" r:id="rId9"/>
    <p:sldId id="299" r:id="rId10"/>
    <p:sldId id="300" r:id="rId11"/>
    <p:sldId id="302" r:id="rId12"/>
    <p:sldId id="301" r:id="rId13"/>
    <p:sldId id="290" r:id="rId14"/>
  </p:sldIdLst>
  <p:sldSz cx="9144000" cy="6858000" type="screen4x3"/>
  <p:notesSz cx="6858000" cy="9144000"/>
  <p:embeddedFontLst>
    <p:embeddedFont>
      <p:font typeface="Ebrima" pitchFamily="2" charset="0"/>
      <p:regular r:id="rId17"/>
      <p:bold r:id="rId18"/>
    </p:embeddedFont>
    <p:embeddedFont>
      <p:font typeface="교보 손글씨 2019" pitchFamily="18" charset="-127"/>
      <p:regular r:id="rId19"/>
    </p:embeddedFont>
    <p:embeddedFont>
      <p:font typeface="Tmon몬소리 Black" charset="-127"/>
      <p:bold r:id="rId20"/>
    </p:embeddedFont>
    <p:embeddedFont>
      <p:font typeface="나눔바른고딕" charset="-127"/>
      <p:regular r:id="rId21"/>
      <p:bold r:id="rId22"/>
    </p:embeddedFont>
    <p:embeddedFont>
      <p:font typeface="맑은 고딕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81F3"/>
    <a:srgbClr val="B9ABF7"/>
    <a:srgbClr val="99C8EF"/>
    <a:srgbClr val="FFAFAF"/>
    <a:srgbClr val="FFC247"/>
    <a:srgbClr val="9DF151"/>
    <a:srgbClr val="8DA5F3"/>
    <a:srgbClr val="8997FF"/>
    <a:srgbClr val="9EF52B"/>
    <a:srgbClr val="32EA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08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D500-9C1B-4923-B30E-DC5075C525BE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9A47-E8D8-4F79-9E64-5EF83F3458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2021-02-21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Kim%20Ji%20Yeun\Desktop\&#48156;&#54364;PPT\&#54032;&#47588;%20&#49884;&#50672;&#50689;&#49345;.mp4" TargetMode="Externa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Kim%20Ji%20Yeun\Desktop\&#48156;&#54364;PPT\&#45210;&#49884;%20&#49884;&#50672;&#50689;&#49345;.mp4" TargetMode="Externa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139775" y="4152497"/>
            <a:ext cx="48644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>
                  <a:lumMod val="50000"/>
                </a:schemeClr>
              </a:buClr>
            </a:pPr>
            <a:r>
              <a:rPr lang="en-US" altLang="ko-KR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5</a:t>
            </a:r>
            <a:r>
              <a:rPr lang="ko-KR" altLang="en-US" sz="1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팀 </a:t>
            </a: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  <a:p>
            <a:pPr algn="ctr">
              <a:buClr>
                <a:schemeClr val="accent1">
                  <a:lumMod val="50000"/>
                </a:schemeClr>
              </a:buClr>
            </a:pPr>
            <a:endParaRPr lang="en-US" altLang="ko-KR" sz="14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아리따-돋움(TTF)-Thin" pitchFamily="18" charset="-127"/>
              <a:ea typeface="아리따-돋움(TTF)-Thin" pitchFamily="18" charset="-127"/>
            </a:endParaRPr>
          </a:p>
          <a:p>
            <a:pPr algn="ctr">
              <a:buClr>
                <a:schemeClr val="accent1">
                  <a:lumMod val="50000"/>
                </a:schemeClr>
              </a:buClr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김지연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,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이도현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,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이진주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,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유희진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,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허지예</a:t>
            </a:r>
            <a:r>
              <a:rPr lang="en-US" altLang="ko-KR" sz="11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아리따-돋움(TTF)-Thin" pitchFamily="18" charset="-127"/>
                <a:ea typeface="아리따-돋움(TTF)-Thin" pitchFamily="18" charset="-127"/>
              </a:rPr>
              <a:t> </a:t>
            </a:r>
            <a:endParaRPr lang="en-US" altLang="ko-KR" sz="11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아리따-돋움(TTF)-Thin" pitchFamily="18" charset="-127"/>
              <a:ea typeface="아리따-돋움(TTF)-Thin" pitchFamily="18" charset="-127"/>
              <a:cs typeface="Ebrima" pitchFamily="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938238" y="3154901"/>
            <a:ext cx="3267525" cy="313898"/>
            <a:chOff x="2971829" y="3154901"/>
            <a:chExt cx="3267525" cy="313898"/>
          </a:xfrm>
        </p:grpSpPr>
        <p:sp>
          <p:nvSpPr>
            <p:cNvPr id="6" name="순서도: 병합 5"/>
            <p:cNvSpPr/>
            <p:nvPr/>
          </p:nvSpPr>
          <p:spPr>
            <a:xfrm>
              <a:off x="2971829" y="3166277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병합 32"/>
            <p:cNvSpPr/>
            <p:nvPr/>
          </p:nvSpPr>
          <p:spPr>
            <a:xfrm>
              <a:off x="3451781" y="3168549"/>
              <a:ext cx="385525" cy="300250"/>
            </a:xfrm>
            <a:prstGeom prst="flowChartMerge">
              <a:avLst/>
            </a:prstGeom>
            <a:solidFill>
              <a:srgbClr val="9DF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3929461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4407141" y="3168549"/>
              <a:ext cx="385525" cy="300250"/>
            </a:xfrm>
            <a:prstGeom prst="flowChartMerge">
              <a:avLst/>
            </a:prstGeom>
            <a:solidFill>
              <a:srgbClr val="B9A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4898469" y="3168549"/>
              <a:ext cx="385525" cy="300250"/>
            </a:xfrm>
            <a:prstGeom prst="flowChartMerge">
              <a:avLst/>
            </a:prstGeom>
            <a:solidFill>
              <a:srgbClr val="FFC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5376149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5853829" y="3154901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63742" y="1624083"/>
            <a:ext cx="52422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latin typeface="교보 손글씨 2019" pitchFamily="18" charset="-127"/>
                <a:ea typeface="교보 손글씨 2019" pitchFamily="18" charset="-127"/>
                <a:cs typeface="Ebrima" pitchFamily="2" charset="0"/>
              </a:rPr>
              <a:t>양갱이의 두근두근</a:t>
            </a:r>
            <a:endParaRPr lang="en-US" altLang="ko-KR" sz="4400" b="1" spc="3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</a:schemeClr>
              </a:solidFill>
              <a:latin typeface="교보 손글씨 2019" pitchFamily="18" charset="-127"/>
              <a:ea typeface="교보 손글씨 2019" pitchFamily="18" charset="-127"/>
              <a:cs typeface="Ebrima" pitchFamily="2" charset="0"/>
            </a:endParaRPr>
          </a:p>
          <a:p>
            <a:pPr algn="ctr"/>
            <a:r>
              <a:rPr lang="ko-KR" altLang="en-US" sz="4400" b="1" spc="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latin typeface="교보 손글씨 2019" pitchFamily="18" charset="-127"/>
                <a:ea typeface="교보 손글씨 2019" pitchFamily="18" charset="-127"/>
                <a:cs typeface="Ebrima" pitchFamily="2" charset="0"/>
              </a:rPr>
              <a:t> 붕어빵 게임</a:t>
            </a:r>
            <a:endParaRPr lang="ko-KR" altLang="en-US" sz="4400" b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</a:schemeClr>
              </a:solidFill>
              <a:latin typeface="교보 손글씨 2019" pitchFamily="18" charset="-127"/>
              <a:ea typeface="교보 손글씨 2019" pitchFamily="18" charset="-127"/>
              <a:cs typeface="Ebrima" pitchFamily="2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24967"/>
          <a:stretch/>
        </p:blipFill>
        <p:spPr>
          <a:xfrm>
            <a:off x="7976735" y="6659408"/>
            <a:ext cx="1093753" cy="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9299" y="301434"/>
            <a:ext cx="684005" cy="683999"/>
            <a:chOff x="6059601" y="286603"/>
            <a:chExt cx="576005" cy="575782"/>
          </a:xfrm>
          <a:solidFill>
            <a:schemeClr val="bg2">
              <a:lumMod val="2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6059601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5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019868" y="1091820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    </a:t>
            </a:r>
            <a:r>
              <a:rPr lang="ko-KR" altLang="en-US" sz="3200" b="1" dirty="0" smtClean="0">
                <a:latin typeface="교보 손글씨 2019" pitchFamily="18" charset="-127"/>
                <a:ea typeface="교보 손글씨 2019" pitchFamily="18" charset="-127"/>
              </a:rPr>
              <a:t>붕어빵 판매 시연영상</a:t>
            </a:r>
            <a:endParaRPr lang="ko-KR" altLang="en-US" sz="2800" b="1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16" name="판매 시연영상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1555847" y="1746912"/>
            <a:ext cx="5895832" cy="44218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8202437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6" name="직사각형 5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schemeClr val="bg1"/>
                  </a:solidFill>
                  <a:latin typeface="Tmon몬소리 Black" charset="-127"/>
                  <a:ea typeface="Tmon몬소리 Black" charset="-127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89906" y="1739959"/>
            <a:ext cx="293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b="0" smtClean="0">
                <a:latin typeface="교보 손글씨 2019" pitchFamily="18" charset="-127"/>
                <a:ea typeface="교보 손글씨 2019" pitchFamily="18" charset="-127"/>
              </a:rPr>
              <a:t>ENDING_</a:t>
            </a:r>
            <a:r>
              <a:rPr lang="ko-KR" altLang="en-US" b="0" dirty="0" smtClean="0">
                <a:latin typeface="교보 손글씨 2019" pitchFamily="18" charset="-127"/>
                <a:ea typeface="교보 손글씨 2019" pitchFamily="18" charset="-127"/>
              </a:rPr>
              <a:t>성공</a:t>
            </a:r>
            <a:endParaRPr lang="ko-KR" altLang="en-US" b="0" dirty="0">
              <a:latin typeface="교보 손글씨 2019" pitchFamily="18" charset="-127"/>
              <a:ea typeface="교보 손글씨 2019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9989" y="2729552"/>
            <a:ext cx="40943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목표 금액만큼 돈을 모으면 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성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공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엔딩으로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게임은 끝난다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단대 통합은 무산되며 양갱은 학생에서 단번에 총장지위를 얻게 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8202437" y="301434"/>
            <a:ext cx="684001" cy="684000"/>
            <a:chOff x="6059606" y="286603"/>
            <a:chExt cx="576002" cy="575783"/>
          </a:xfrm>
          <a:solidFill>
            <a:schemeClr val="bg2">
              <a:lumMod val="25000"/>
            </a:schemeClr>
          </a:solidFill>
        </p:grpSpPr>
        <p:sp>
          <p:nvSpPr>
            <p:cNvPr id="44" name="직사각형 43"/>
            <p:cNvSpPr/>
            <p:nvPr/>
          </p:nvSpPr>
          <p:spPr>
            <a:xfrm>
              <a:off x="6059608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solidFill>
                    <a:schemeClr val="bg1"/>
                  </a:solidFill>
                  <a:latin typeface="Tmon몬소리 Black" charset="-127"/>
                  <a:ea typeface="Tmon몬소리 Black" charset="-127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45" name="순서도: 병합 44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89905" y="1739959"/>
            <a:ext cx="294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b="0" smtClean="0">
                <a:latin typeface="교보 손글씨 2019" pitchFamily="18" charset="-127"/>
                <a:ea typeface="교보 손글씨 2019" pitchFamily="18" charset="-127"/>
              </a:rPr>
              <a:t>ENDING_</a:t>
            </a:r>
            <a:r>
              <a:rPr lang="ko-KR" altLang="en-US" b="0" dirty="0" smtClean="0">
                <a:latin typeface="교보 손글씨 2019" pitchFamily="18" charset="-127"/>
                <a:ea typeface="교보 손글씨 2019" pitchFamily="18" charset="-127"/>
              </a:rPr>
              <a:t>실패</a:t>
            </a:r>
            <a:endParaRPr lang="ko-KR" altLang="en-US" b="0" dirty="0">
              <a:latin typeface="교보 손글씨 2019" pitchFamily="18" charset="-127"/>
              <a:ea typeface="교보 손글씨 2019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39988" y="2565779"/>
            <a:ext cx="4585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목표 금액을 달성하지 못하면 실패 </a:t>
            </a: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엔딩으로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게임은 끝난다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단대는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결국 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인문사회정보융합과학 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..(</a:t>
            </a:r>
            <a:r>
              <a:rPr lang="ko-KR" altLang="en-US" sz="24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이하생략</a:t>
            </a: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대로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통합되어버리고 면접을 보던 양갱은 단대 이름을 소개하다 지쳐 쓰러지는 초유의 사태가 벌어지게 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..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3074" name="Picture 2" descr="C:\Users\Kim Ji Yeun\Desktop\발표PPT\엔딩_실패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2939396"/>
            <a:ext cx="4203510" cy="297307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496005" y="2418293"/>
            <a:ext cx="4151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400" b="1" spc="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</a:schemeClr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38238" y="3154901"/>
            <a:ext cx="3267525" cy="313898"/>
            <a:chOff x="2971829" y="3154901"/>
            <a:chExt cx="3267525" cy="313898"/>
          </a:xfrm>
        </p:grpSpPr>
        <p:sp>
          <p:nvSpPr>
            <p:cNvPr id="6" name="순서도: 병합 5"/>
            <p:cNvSpPr/>
            <p:nvPr/>
          </p:nvSpPr>
          <p:spPr>
            <a:xfrm>
              <a:off x="2971829" y="3166277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병합 32"/>
            <p:cNvSpPr/>
            <p:nvPr/>
          </p:nvSpPr>
          <p:spPr>
            <a:xfrm>
              <a:off x="3451781" y="3168549"/>
              <a:ext cx="385525" cy="300250"/>
            </a:xfrm>
            <a:prstGeom prst="flowChartMerge">
              <a:avLst/>
            </a:prstGeom>
            <a:solidFill>
              <a:srgbClr val="9DF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병합 38"/>
            <p:cNvSpPr/>
            <p:nvPr/>
          </p:nvSpPr>
          <p:spPr>
            <a:xfrm>
              <a:off x="3929461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병합 39"/>
            <p:cNvSpPr/>
            <p:nvPr/>
          </p:nvSpPr>
          <p:spPr>
            <a:xfrm>
              <a:off x="4407141" y="3168549"/>
              <a:ext cx="385525" cy="300250"/>
            </a:xfrm>
            <a:prstGeom prst="flowChartMerge">
              <a:avLst/>
            </a:prstGeom>
            <a:solidFill>
              <a:srgbClr val="B9A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병합 40"/>
            <p:cNvSpPr/>
            <p:nvPr/>
          </p:nvSpPr>
          <p:spPr>
            <a:xfrm>
              <a:off x="4898469" y="3168549"/>
              <a:ext cx="385525" cy="300250"/>
            </a:xfrm>
            <a:prstGeom prst="flowChartMerge">
              <a:avLst/>
            </a:prstGeom>
            <a:solidFill>
              <a:srgbClr val="FFC2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병합 41"/>
            <p:cNvSpPr/>
            <p:nvPr/>
          </p:nvSpPr>
          <p:spPr>
            <a:xfrm>
              <a:off x="5376149" y="3168549"/>
              <a:ext cx="385525" cy="300250"/>
            </a:xfrm>
            <a:prstGeom prst="flowChartMerge">
              <a:avLst/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병합 42"/>
            <p:cNvSpPr/>
            <p:nvPr/>
          </p:nvSpPr>
          <p:spPr>
            <a:xfrm>
              <a:off x="5853829" y="3154901"/>
              <a:ext cx="385525" cy="300250"/>
            </a:xfrm>
            <a:prstGeom prst="flowChartMerge">
              <a:avLst/>
            </a:prstGeom>
            <a:solidFill>
              <a:srgbClr val="99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24967"/>
          <a:stretch/>
        </p:blipFill>
        <p:spPr>
          <a:xfrm>
            <a:off x="7976735" y="6659408"/>
            <a:ext cx="1093753" cy="14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22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75121" y="1712663"/>
            <a:ext cx="415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</a:rPr>
              <a:t>	 </a:t>
            </a:r>
            <a:r>
              <a:rPr lang="en-US" altLang="ko-KR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INTRODUCE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latin typeface="교보 손글씨 2019" pitchFamily="18" charset="-127"/>
              <a:ea typeface="교보 손글씨 2019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68976" y="340218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rPr>
              <a:t>1</a:t>
            </a:r>
            <a:endParaRPr lang="ko-KR" altLang="en-US" sz="3200" dirty="0">
              <a:solidFill>
                <a:schemeClr val="bg1"/>
              </a:solidFill>
              <a:latin typeface="Tmon몬소리 Black" pitchFamily="2" charset="-127"/>
              <a:ea typeface="Tmon몬소리 Black" pitchFamily="2" charset="-127"/>
              <a:cs typeface="Ebrima" pitchFamily="2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24967"/>
          <a:stretch/>
        </p:blipFill>
        <p:spPr>
          <a:xfrm>
            <a:off x="7976735" y="6659408"/>
            <a:ext cx="1093753" cy="14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614" y="3152631"/>
            <a:ext cx="8147714" cy="27699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latin typeface="교보 손글씨 2019" pitchFamily="18" charset="-127"/>
                <a:ea typeface="교보 손글씨 2019" pitchFamily="18" charset="-127"/>
              </a:rPr>
              <a:t>Game Name : </a:t>
            </a:r>
            <a:r>
              <a:rPr lang="ko-KR" altLang="en-US" sz="2000" dirty="0" smtClean="0">
                <a:latin typeface="교보 손글씨 2019" pitchFamily="18" charset="-127"/>
                <a:ea typeface="교보 손글씨 2019" pitchFamily="18" charset="-127"/>
              </a:rPr>
              <a:t>양갱이의 두근두근 붕어빵 게임</a:t>
            </a:r>
            <a:endParaRPr lang="en-US" altLang="ko-KR" sz="20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교보 손글씨 2019" pitchFamily="18" charset="-127"/>
                <a:ea typeface="교보 손글씨 2019" pitchFamily="18" charset="-127"/>
              </a:rPr>
              <a:t>Game Target : </a:t>
            </a:r>
            <a:r>
              <a:rPr lang="ko-KR" altLang="en-US" sz="2000" dirty="0" err="1" smtClean="0">
                <a:latin typeface="교보 손글씨 2019" pitchFamily="18" charset="-127"/>
                <a:ea typeface="교보 손글씨 2019" pitchFamily="18" charset="-127"/>
              </a:rPr>
              <a:t>양갱이를</a:t>
            </a:r>
            <a:r>
              <a:rPr lang="ko-KR" altLang="en-US" sz="2000" dirty="0" smtClean="0">
                <a:latin typeface="교보 손글씨 2019" pitchFamily="18" charset="-127"/>
                <a:ea typeface="교보 손글씨 2019" pitchFamily="18" charset="-127"/>
              </a:rPr>
              <a:t> 사랑하는 누구나</a:t>
            </a:r>
            <a:endParaRPr lang="en-US" altLang="ko-KR" sz="20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 marL="342900" indent="-342900">
              <a:buAutoNum type="arabicPeriod"/>
            </a:pPr>
            <a:endParaRPr lang="en-US" altLang="ko-KR" sz="20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교보 손글씨 2019" pitchFamily="18" charset="-127"/>
                <a:ea typeface="교보 손글씨 2019" pitchFamily="18" charset="-127"/>
              </a:rPr>
              <a:t>Game Size :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교보 손글씨 2019" pitchFamily="18" charset="-127"/>
                <a:ea typeface="교보 손글씨 2019" pitchFamily="18" charset="-127"/>
              </a:rPr>
              <a:t>Team Name : </a:t>
            </a:r>
            <a:r>
              <a:rPr lang="ko-KR" altLang="en-US" sz="2000" dirty="0" err="1" smtClean="0">
                <a:latin typeface="교보 손글씨 2019" pitchFamily="18" charset="-127"/>
                <a:ea typeface="교보 손글씨 2019" pitchFamily="18" charset="-127"/>
              </a:rPr>
              <a:t>팥트라슈</a:t>
            </a:r>
            <a:r>
              <a:rPr lang="ko-KR" altLang="en-US" sz="20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endParaRPr lang="en-US" altLang="ko-KR" sz="20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13412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6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9905" y="1739959"/>
            <a:ext cx="4151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Game Story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02437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12112" y="32657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320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1056404" y="2533840"/>
            <a:ext cx="6840000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3367" y="2863434"/>
            <a:ext cx="6753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2080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년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,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냥냥대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신입생이 된 양갱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 marL="72000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평화롭던 어느 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,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 양갱은 학교의 재정 부족으로 모든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단대가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 통합될지도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교보 손글씨 2019" pitchFamily="18" charset="-127"/>
              <a:ea typeface="교보 손글씨 2019" pitchFamily="18" charset="-127"/>
            </a:endParaRPr>
          </a:p>
          <a:p>
            <a:pPr marL="72000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모른다는 충격적인 사실을 알게 된다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 marL="72000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자칫하다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인문사회정보융합과학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..(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이하생략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)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대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교보 손글씨 2019" pitchFamily="18" charset="-127"/>
                <a:ea typeface="교보 손글씨 2019" pitchFamily="18" charset="-127"/>
              </a:rPr>
              <a:t>소속이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될지도 모르는 양갱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 marL="72000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이 문제를 해결하기 위한 방법을 고민하던 양갱은 우연히 붕어빵가게 옆을 지나가다 본인도 붕어빵을 팔아 돈을 모아 단대 통합을 막기로 결심한다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 marL="72000"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/>
                </a:solidFill>
                <a:latin typeface="교보 손글씨 2019" pitchFamily="18" charset="-127"/>
                <a:ea typeface="교보 손글씨 2019" pitchFamily="18" charset="-127"/>
              </a:rPr>
              <a:t>과연 양갱은 단대 통합을 막을 수 있을 것인가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교보 손글씨 2019" pitchFamily="18" charset="-127"/>
              <a:ea typeface="교보 손글씨 2019" pitchFamily="18" charset="-127"/>
            </a:endParaRPr>
          </a:p>
          <a:p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/>
              </a:solidFill>
              <a:latin typeface="아리따-돋움(TTF)-SemiBold" pitchFamily="18" charset="-127"/>
              <a:ea typeface="아리따-돋움(TTF)-SemiBold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24967"/>
          <a:stretch/>
        </p:blipFill>
        <p:spPr>
          <a:xfrm>
            <a:off x="7976735" y="6659408"/>
            <a:ext cx="1093753" cy="144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27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27093" y="1712663"/>
            <a:ext cx="333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HOW  TO PLAY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2624" y="340218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>
            <a:defPPr>
              <a:defRPr lang="ko-KR"/>
            </a:defPPr>
            <a:lvl1pPr>
              <a:defRPr sz="3200"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 b="24967"/>
          <a:stretch/>
        </p:blipFill>
        <p:spPr>
          <a:xfrm>
            <a:off x="7976735" y="6659408"/>
            <a:ext cx="1093753" cy="144000"/>
          </a:xfrm>
          <a:prstGeom prst="rect">
            <a:avLst/>
          </a:prstGeom>
        </p:spPr>
      </p:pic>
      <p:pic>
        <p:nvPicPr>
          <p:cNvPr id="1026" name="Picture 2" descr="C:\Users\Kim Ji Yeun\Desktop\발표PPT\시작화면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874" y="3408194"/>
            <a:ext cx="5022246" cy="281518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254388" y="2552130"/>
            <a:ext cx="358936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교보 손글씨 2019" pitchFamily="18" charset="-127"/>
                <a:ea typeface="교보 손글씨 2019" pitchFamily="18" charset="-127"/>
              </a:rPr>
              <a:t>게임순서</a:t>
            </a:r>
            <a:endParaRPr lang="en-US" altLang="ko-KR" sz="2800" b="1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1,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상점에서 떡밥을 구매한다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2,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떡밥을 이용해 낚시를 해서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붕어빵 재료인 팥이나 슈크림을 얻는다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3,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붕어빵을 굽는다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4,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판매 후 수익을 얻는다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277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im Ji Yeun\Desktop\발표PPT\상점_떡밥구매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550" y="4012442"/>
            <a:ext cx="4045639" cy="228519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8" name="직사각형 7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9" name="순서도: 병합 8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27093" y="1712663"/>
            <a:ext cx="333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HOW  TO PLAY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2050" name="Picture 2" descr="C:\Users\Kim Ji Yeun\Desktop\발표PPT\상정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601" y="1569493"/>
            <a:ext cx="3993846" cy="2228541"/>
          </a:xfrm>
          <a:prstGeom prst="rect">
            <a:avLst/>
          </a:prstGeom>
          <a:noFill/>
        </p:spPr>
      </p:pic>
      <p:cxnSp>
        <p:nvCxnSpPr>
          <p:cNvPr id="19" name="직선 화살표 연결선 18"/>
          <p:cNvCxnSpPr/>
          <p:nvPr/>
        </p:nvCxnSpPr>
        <p:spPr>
          <a:xfrm>
            <a:off x="3698543" y="2088107"/>
            <a:ext cx="13648" cy="2019869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3370996" y="1637732"/>
            <a:ext cx="641445" cy="3684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타원 21"/>
          <p:cNvSpPr/>
          <p:nvPr/>
        </p:nvSpPr>
        <p:spPr>
          <a:xfrm>
            <a:off x="3386919" y="4096603"/>
            <a:ext cx="641445" cy="36848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0113" y="2183642"/>
            <a:ext cx="433998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교보 손글씨 2019" pitchFamily="18" charset="-127"/>
                <a:ea typeface="교보 손글씨 2019" pitchFamily="18" charset="-127"/>
              </a:rPr>
              <a:t>상점</a:t>
            </a:r>
            <a:endParaRPr lang="en-US" altLang="ko-KR" sz="2800" b="1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상점에서 떡밥을 구매할 수 있다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떡밥을 구매할 돈은 붕어빵을 판매하여 얻는다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[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떡밥 가격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]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팥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= 500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원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슈크림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= 500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원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그냥 떡밥 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= 300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원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endParaRPr lang="en-US" altLang="ko-KR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8" name="순서도: 병합 7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27093" y="1712663"/>
            <a:ext cx="333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HOW  TO PLAY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3075" name="Picture 3" descr="C:\Users\Kim Ji Yeun\Desktop\발표PPT\낚시_떡밥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397" y="1757248"/>
            <a:ext cx="3866818" cy="2183662"/>
          </a:xfrm>
          <a:prstGeom prst="rect">
            <a:avLst/>
          </a:prstGeom>
          <a:noFill/>
        </p:spPr>
      </p:pic>
      <p:pic>
        <p:nvPicPr>
          <p:cNvPr id="3076" name="Picture 4" descr="C:\Users\Kim Ji Yeun\Desktop\발표PPT\낚시_성공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6672" y="4128839"/>
            <a:ext cx="3920486" cy="2220924"/>
          </a:xfrm>
          <a:prstGeom prst="rect">
            <a:avLst/>
          </a:prstGeom>
          <a:noFill/>
        </p:spPr>
      </p:pic>
      <p:sp>
        <p:nvSpPr>
          <p:cNvPr id="13" name="타원 12"/>
          <p:cNvSpPr/>
          <p:nvPr/>
        </p:nvSpPr>
        <p:spPr>
          <a:xfrm>
            <a:off x="3725839" y="4435522"/>
            <a:ext cx="245660" cy="245660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687170" y="2035791"/>
            <a:ext cx="245660" cy="245660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807725" y="2374710"/>
            <a:ext cx="13648" cy="1965278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67284" y="2688610"/>
            <a:ext cx="451740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교보 손글씨 2019" pitchFamily="18" charset="-127"/>
                <a:ea typeface="교보 손글씨 2019" pitchFamily="18" charset="-127"/>
              </a:rPr>
              <a:t>낚시터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상점에서 산 떡밥을 이용해 붕어를 낚는다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그냥 떡밥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: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물고기 수 증가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팥 떡밥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: </a:t>
            </a: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팥붕어를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낚을 확률 증가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슈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떡밥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: </a:t>
            </a: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슈붕어를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낚을 확률 증가</a:t>
            </a:r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30054" y="3330054"/>
            <a:ext cx="7915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+1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301" y="301434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8" name="순서도: 병합 7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692322" y="1105468"/>
            <a:ext cx="555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       </a:t>
            </a:r>
            <a:r>
              <a:rPr lang="ko-KR" altLang="en-US" sz="3200" b="1" dirty="0" smtClean="0">
                <a:latin typeface="교보 손글씨 2019" pitchFamily="18" charset="-127"/>
                <a:ea typeface="교보 손글씨 2019" pitchFamily="18" charset="-127"/>
              </a:rPr>
              <a:t>떡밥 사용 및 낚시 시연영상</a:t>
            </a:r>
            <a:endParaRPr lang="ko-KR" altLang="en-US" sz="2800" b="1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16" name="낚시 시연영상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4" cstate="print"/>
          <a:stretch>
            <a:fillRect/>
          </a:stretch>
        </p:blipFill>
        <p:spPr>
          <a:xfrm>
            <a:off x="1778758" y="1746915"/>
            <a:ext cx="5645624" cy="423421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im Ji Yeun\Desktop\발표PPT\판매_반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599" y="2088107"/>
            <a:ext cx="4105293" cy="2286000"/>
          </a:xfrm>
          <a:prstGeom prst="rect">
            <a:avLst/>
          </a:prstGeom>
          <a:noFill/>
        </p:spPr>
      </p:pic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59299" y="301434"/>
            <a:ext cx="684005" cy="683999"/>
            <a:chOff x="6059601" y="286603"/>
            <a:chExt cx="576005" cy="575782"/>
          </a:xfrm>
          <a:solidFill>
            <a:schemeClr val="bg2">
              <a:lumMod val="25000"/>
            </a:schemeClr>
          </a:solidFill>
        </p:grpSpPr>
        <p:sp>
          <p:nvSpPr>
            <p:cNvPr id="7" name="직사각형 6"/>
            <p:cNvSpPr/>
            <p:nvPr/>
          </p:nvSpPr>
          <p:spPr>
            <a:xfrm>
              <a:off x="6059601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8" name="순서도: 병합 7"/>
            <p:cNvSpPr/>
            <p:nvPr/>
          </p:nvSpPr>
          <p:spPr>
            <a:xfrm>
              <a:off x="6059606" y="682385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27093" y="1712663"/>
            <a:ext cx="333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HOW  TO PLAY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49422" y="2279175"/>
            <a:ext cx="421715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교보 손글씨 2019" pitchFamily="18" charset="-127"/>
                <a:ea typeface="교보 손글씨 2019" pitchFamily="18" charset="-127"/>
              </a:rPr>
              <a:t>판매</a:t>
            </a:r>
            <a:endParaRPr lang="en-US" altLang="ko-KR" sz="28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endParaRPr lang="en-US" altLang="ko-KR" dirty="0" smtClean="0">
              <a:latin typeface="교보 손글씨 2019" pitchFamily="18" charset="-127"/>
              <a:ea typeface="교보 손글씨 2019" pitchFamily="18" charset="-127"/>
            </a:endParaRPr>
          </a:p>
          <a:p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손님의 주문에 맞춰 붕어빵을 만든다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endParaRPr lang="en-US" altLang="ko-KR" sz="2400" dirty="0" smtClean="0">
              <a:latin typeface="교보 손글씨 2019" pitchFamily="18" charset="-127"/>
              <a:ea typeface="교보 손글씨 2019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[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붕어빵 굽는 방법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1,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주전자 버튼 터치 후 팬을 터치하여 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   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반죽을 붓는다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2,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팥이나 슈크림 버튼을 터치 한 후 반죽을 터치한다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0" y="2129051"/>
            <a:ext cx="655093" cy="300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0" y="2442950"/>
            <a:ext cx="382137" cy="3684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0" y="3769058"/>
            <a:ext cx="382137" cy="3684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0" y="3236794"/>
            <a:ext cx="382137" cy="3684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2129051"/>
            <a:ext cx="84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순서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1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3</a:t>
            </a:r>
          </a:p>
        </p:txBody>
      </p:sp>
      <p:pic>
        <p:nvPicPr>
          <p:cNvPr id="1028" name="Picture 4" descr="C:\Users\Kim Ji Yeun\Desktop\발표PPT\판매_재료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364" y="4408227"/>
            <a:ext cx="4134005" cy="2238233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A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59299" y="301434"/>
            <a:ext cx="684005" cy="683999"/>
            <a:chOff x="6059601" y="286603"/>
            <a:chExt cx="576005" cy="575782"/>
          </a:xfrm>
          <a:solidFill>
            <a:schemeClr val="bg2">
              <a:lumMod val="25000"/>
            </a:schemeClr>
          </a:solidFill>
        </p:grpSpPr>
        <p:sp>
          <p:nvSpPr>
            <p:cNvPr id="9" name="직사각형 8"/>
            <p:cNvSpPr/>
            <p:nvPr/>
          </p:nvSpPr>
          <p:spPr>
            <a:xfrm>
              <a:off x="6059601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3200" dirty="0" smtClean="0">
                  <a:latin typeface="Tmon몬소리 Black" charset="-127"/>
                  <a:ea typeface="Tmon몬소리 Black" charset="-127"/>
                </a:rPr>
                <a:t>3</a:t>
              </a:r>
              <a:endParaRPr lang="ko-KR" altLang="en-US" sz="3200" dirty="0">
                <a:latin typeface="Tmon몬소리 Black" charset="-127"/>
                <a:ea typeface="Tmon몬소리 Black" charset="-127"/>
              </a:endParaRPr>
            </a:p>
          </p:txBody>
        </p:sp>
        <p:sp>
          <p:nvSpPr>
            <p:cNvPr id="10" name="순서도: 병합 9"/>
            <p:cNvSpPr/>
            <p:nvPr/>
          </p:nvSpPr>
          <p:spPr>
            <a:xfrm>
              <a:off x="6059606" y="682385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27093" y="1712663"/>
            <a:ext cx="333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Tmon몬소리 Black" pitchFamily="2" charset="-127"/>
                <a:ea typeface="Tmon몬소리 Black" pitchFamily="2" charset="-127"/>
                <a:cs typeface="Ebrima" pitchFamily="2" charset="0"/>
              </a:defRPr>
            </a:lvl1pPr>
          </a:lstStyle>
          <a:p>
            <a:r>
              <a:rPr lang="en-US" altLang="ko-KR" dirty="0" smtClean="0">
                <a:latin typeface="교보 손글씨 2019" pitchFamily="18" charset="-127"/>
                <a:ea typeface="교보 손글씨 2019" pitchFamily="18" charset="-127"/>
              </a:rPr>
              <a:t>HOW  TO PLAY</a:t>
            </a:r>
            <a:endParaRPr lang="ko-KR" altLang="en-US" dirty="0">
              <a:latin typeface="교보 손글씨 2019" pitchFamily="18" charset="-127"/>
              <a:ea typeface="교보 손글씨 2019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2943" y="2825086"/>
            <a:ext cx="3766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3,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뒤집개 </a:t>
            </a:r>
            <a:r>
              <a:rPr lang="ko-KR" altLang="en-US" sz="2400" dirty="0" err="1" smtClean="0">
                <a:latin typeface="교보 손글씨 2019" pitchFamily="18" charset="-127"/>
                <a:ea typeface="교보 손글씨 2019" pitchFamily="18" charset="-127"/>
              </a:rPr>
              <a:t>스틱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 버튼을 터치 후 반죽을 뒤집는다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4,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붕어빵 색깔이 갈색으로 변하면 드래그하여 손님에게 준다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5, </a:t>
            </a:r>
            <a:r>
              <a:rPr lang="ko-KR" altLang="en-US" sz="2400" dirty="0" smtClean="0">
                <a:latin typeface="교보 손글씨 2019" pitchFamily="18" charset="-127"/>
                <a:ea typeface="교보 손글씨 2019" pitchFamily="18" charset="-127"/>
              </a:rPr>
              <a:t>만약 붕어빵이 탔다면 드래그 하여 쓰레기 통에 버린다</a:t>
            </a:r>
            <a:r>
              <a:rPr lang="en-US" altLang="ko-KR" sz="2400" dirty="0" smtClean="0">
                <a:latin typeface="교보 손글씨 2019" pitchFamily="18" charset="-127"/>
                <a:ea typeface="교보 손글씨 2019" pitchFamily="18" charset="-127"/>
              </a:rPr>
              <a:t>.</a:t>
            </a:r>
            <a:endParaRPr lang="ko-KR" altLang="en-US" sz="2400" dirty="0">
              <a:latin typeface="교보 손글씨 2019" pitchFamily="18" charset="-127"/>
              <a:ea typeface="교보 손글씨 2019" pitchFamily="18" charset="-127"/>
            </a:endParaRPr>
          </a:p>
        </p:txBody>
      </p:sp>
      <p:pic>
        <p:nvPicPr>
          <p:cNvPr id="2050" name="Picture 2" descr="C:\Users\Kim Ji Yeun\Desktop\발표PPT\판매_뒤집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069" y="1951630"/>
            <a:ext cx="4151118" cy="2335545"/>
          </a:xfrm>
          <a:prstGeom prst="rect">
            <a:avLst/>
          </a:prstGeom>
          <a:noFill/>
        </p:spPr>
      </p:pic>
      <p:pic>
        <p:nvPicPr>
          <p:cNvPr id="2051" name="Picture 3" descr="C:\Users\Kim Ji Yeun\Desktop\발표PPT\판매_굽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612" y="4347605"/>
            <a:ext cx="4140081" cy="2346622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2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3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4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5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6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7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ppt/theme/themeOverride8.xml><?xml version="1.0" encoding="utf-8"?>
<a:themeOverride xmlns:a="http://schemas.openxmlformats.org/drawingml/2006/main">
  <a:clrScheme name="오늘의PPT색상테마064_예쁜마린">
    <a:dk1>
      <a:srgbClr val="3A3838"/>
    </a:dk1>
    <a:lt1>
      <a:srgbClr val="FFFFFF"/>
    </a:lt1>
    <a:dk2>
      <a:srgbClr val="3A3838"/>
    </a:dk2>
    <a:lt2>
      <a:srgbClr val="F2F2F2"/>
    </a:lt2>
    <a:accent1>
      <a:srgbClr val="9FD7BF"/>
    </a:accent1>
    <a:accent2>
      <a:srgbClr val="52B49B"/>
    </a:accent2>
    <a:accent3>
      <a:srgbClr val="43A49D"/>
    </a:accent3>
    <a:accent4>
      <a:srgbClr val="808684"/>
    </a:accent4>
    <a:accent5>
      <a:srgbClr val="94B4B3"/>
    </a:accent5>
    <a:accent6>
      <a:srgbClr val="AEB2B1"/>
    </a:accent6>
    <a:hlink>
      <a:srgbClr val="757070"/>
    </a:hlink>
    <a:folHlink>
      <a:srgbClr val="7570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2042</TotalTime>
  <Words>367</Words>
  <Application>Microsoft Office PowerPoint</Application>
  <PresentationFormat>화면 슬라이드 쇼(4:3)</PresentationFormat>
  <Paragraphs>86</Paragraphs>
  <Slides>13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나눔바른고딕 UltraLight</vt:lpstr>
      <vt:lpstr>아리따-돋움(TTF)-Thin</vt:lpstr>
      <vt:lpstr>Ebrima</vt:lpstr>
      <vt:lpstr>교보 손글씨 2019</vt:lpstr>
      <vt:lpstr>Tmon몬소리 Black</vt:lpstr>
      <vt:lpstr>아리따-돋움(TTF)-SemiBold</vt:lpstr>
      <vt:lpstr>나눔바른고딕</vt:lpstr>
      <vt:lpstr>맑은 고딕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 Ji Yeun</cp:lastModifiedBy>
  <cp:revision>210</cp:revision>
  <dcterms:created xsi:type="dcterms:W3CDTF">2015-01-21T11:35:38Z</dcterms:created>
  <dcterms:modified xsi:type="dcterms:W3CDTF">2021-02-21T14:52:22Z</dcterms:modified>
</cp:coreProperties>
</file>