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7C95E-B11F-644D-BC70-DE0946002D79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D527-5AAB-F44E-8D29-CEED59452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78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D527-5AAB-F44E-8D29-CEED59452CA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3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66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59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1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0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56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33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37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5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57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4C34-4971-3F47-B07D-1BFDDF6983D8}" type="datetimeFigureOut">
              <a:rPr kumimoji="1" lang="zh-CN" altLang="en-US" smtClean="0"/>
              <a:t>2017/12/31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98C9-A9AC-A948-BE69-5B88BC799B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2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2626" y="404066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92626" y="301154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92626" y="5161007"/>
            <a:ext cx="308919" cy="741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92626" y="1384997"/>
            <a:ext cx="308919" cy="12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2947086" y="4782066"/>
            <a:ext cx="0" cy="378941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2" idx="0"/>
            <a:endCxn id="22" idx="2"/>
          </p:cNvCxnSpPr>
          <p:nvPr/>
        </p:nvCxnSpPr>
        <p:spPr>
          <a:xfrm flipV="1">
            <a:off x="2947086" y="2608997"/>
            <a:ext cx="0" cy="40254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4" idx="0"/>
          </p:cNvCxnSpPr>
          <p:nvPr/>
        </p:nvCxnSpPr>
        <p:spPr>
          <a:xfrm flipH="1" flipV="1">
            <a:off x="2443397" y="3748218"/>
            <a:ext cx="503689" cy="29244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 flipV="1">
            <a:off x="2443397" y="2946218"/>
            <a:ext cx="0" cy="78701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22" idx="2"/>
          </p:cNvCxnSpPr>
          <p:nvPr/>
        </p:nvCxnSpPr>
        <p:spPr>
          <a:xfrm flipV="1">
            <a:off x="2443397" y="2608997"/>
            <a:ext cx="503689" cy="35221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 flipV="1">
            <a:off x="2943607" y="5902413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V="1">
            <a:off x="2943607" y="1006056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810096" y="404066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810096" y="301154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3810096" y="5161007"/>
            <a:ext cx="308919" cy="741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3810096" y="1384997"/>
            <a:ext cx="308919" cy="12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1" name="直线箭头连接符 120"/>
          <p:cNvCxnSpPr/>
          <p:nvPr/>
        </p:nvCxnSpPr>
        <p:spPr>
          <a:xfrm flipV="1">
            <a:off x="3964556" y="4782066"/>
            <a:ext cx="0" cy="378941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127" idx="0"/>
          </p:cNvCxnSpPr>
          <p:nvPr/>
        </p:nvCxnSpPr>
        <p:spPr>
          <a:xfrm flipV="1">
            <a:off x="3964556" y="2608997"/>
            <a:ext cx="0" cy="40254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19" idx="0"/>
          </p:cNvCxnSpPr>
          <p:nvPr/>
        </p:nvCxnSpPr>
        <p:spPr>
          <a:xfrm flipH="1" flipV="1">
            <a:off x="3460867" y="3748218"/>
            <a:ext cx="503689" cy="29244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/>
          <p:nvPr/>
        </p:nvCxnSpPr>
        <p:spPr>
          <a:xfrm flipV="1">
            <a:off x="3460867" y="2946218"/>
            <a:ext cx="0" cy="78701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/>
          <p:nvPr/>
        </p:nvCxnSpPr>
        <p:spPr>
          <a:xfrm flipV="1">
            <a:off x="3460867" y="2608997"/>
            <a:ext cx="503689" cy="35221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 flipV="1">
            <a:off x="3961077" y="5902413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/>
          <p:nvPr/>
        </p:nvCxnSpPr>
        <p:spPr>
          <a:xfrm flipV="1">
            <a:off x="3961077" y="1006056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4827566" y="404066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4827566" y="301154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827566" y="5161007"/>
            <a:ext cx="308919" cy="741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827566" y="1384997"/>
            <a:ext cx="308919" cy="12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箭头连接符 131"/>
          <p:cNvCxnSpPr/>
          <p:nvPr/>
        </p:nvCxnSpPr>
        <p:spPr>
          <a:xfrm flipV="1">
            <a:off x="4982026" y="4782066"/>
            <a:ext cx="0" cy="378941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 flipV="1">
            <a:off x="4982026" y="2608997"/>
            <a:ext cx="0" cy="40254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 flipV="1">
            <a:off x="4478337" y="3748218"/>
            <a:ext cx="503689" cy="29244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 flipV="1">
            <a:off x="4478337" y="2946218"/>
            <a:ext cx="0" cy="78701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 flipV="1">
            <a:off x="4478337" y="2608997"/>
            <a:ext cx="503689" cy="35221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/>
          <p:nvPr/>
        </p:nvCxnSpPr>
        <p:spPr>
          <a:xfrm flipV="1">
            <a:off x="4978547" y="5902413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4978547" y="1006056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5838080" y="404066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5838080" y="301154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5838080" y="5161007"/>
            <a:ext cx="308919" cy="741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5838080" y="1384997"/>
            <a:ext cx="308919" cy="12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3" name="直线箭头连接符 142"/>
          <p:cNvCxnSpPr/>
          <p:nvPr/>
        </p:nvCxnSpPr>
        <p:spPr>
          <a:xfrm flipV="1">
            <a:off x="5992540" y="4782066"/>
            <a:ext cx="0" cy="378941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/>
          <p:nvPr/>
        </p:nvCxnSpPr>
        <p:spPr>
          <a:xfrm flipV="1">
            <a:off x="5992540" y="2608997"/>
            <a:ext cx="0" cy="40254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/>
          <p:nvPr/>
        </p:nvCxnSpPr>
        <p:spPr>
          <a:xfrm flipH="1" flipV="1">
            <a:off x="5488851" y="3748218"/>
            <a:ext cx="503689" cy="29244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 flipV="1">
            <a:off x="5488851" y="2946218"/>
            <a:ext cx="0" cy="78701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/>
          <p:nvPr/>
        </p:nvCxnSpPr>
        <p:spPr>
          <a:xfrm flipV="1">
            <a:off x="5488851" y="2608997"/>
            <a:ext cx="503689" cy="35221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/>
          <p:nvPr/>
        </p:nvCxnSpPr>
        <p:spPr>
          <a:xfrm flipV="1">
            <a:off x="5989061" y="5902413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/>
          <p:nvPr/>
        </p:nvCxnSpPr>
        <p:spPr>
          <a:xfrm flipV="1">
            <a:off x="5989061" y="1006056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6848594" y="404066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6848594" y="3011540"/>
            <a:ext cx="308919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6848594" y="5161007"/>
            <a:ext cx="308919" cy="741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6848594" y="1384997"/>
            <a:ext cx="308919" cy="12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4" name="直线箭头连接符 153"/>
          <p:cNvCxnSpPr/>
          <p:nvPr/>
        </p:nvCxnSpPr>
        <p:spPr>
          <a:xfrm flipV="1">
            <a:off x="7003054" y="4782066"/>
            <a:ext cx="0" cy="378941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/>
          <p:nvPr/>
        </p:nvCxnSpPr>
        <p:spPr>
          <a:xfrm flipV="1">
            <a:off x="7003054" y="2608997"/>
            <a:ext cx="0" cy="40254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/>
          <p:nvPr/>
        </p:nvCxnSpPr>
        <p:spPr>
          <a:xfrm flipH="1" flipV="1">
            <a:off x="6499365" y="3748218"/>
            <a:ext cx="503689" cy="29244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/>
          <p:cNvCxnSpPr/>
          <p:nvPr/>
        </p:nvCxnSpPr>
        <p:spPr>
          <a:xfrm flipV="1">
            <a:off x="6499365" y="2946218"/>
            <a:ext cx="0" cy="78701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/>
          <p:nvPr/>
        </p:nvCxnSpPr>
        <p:spPr>
          <a:xfrm flipV="1">
            <a:off x="6499365" y="2608997"/>
            <a:ext cx="503689" cy="35221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/>
          <p:cNvCxnSpPr/>
          <p:nvPr/>
        </p:nvCxnSpPr>
        <p:spPr>
          <a:xfrm flipV="1">
            <a:off x="6999575" y="5902413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/>
          <p:nvPr/>
        </p:nvCxnSpPr>
        <p:spPr>
          <a:xfrm flipV="1">
            <a:off x="6999575" y="1006056"/>
            <a:ext cx="0" cy="37894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4" idx="3"/>
            <a:endCxn id="117" idx="1"/>
          </p:cNvCxnSpPr>
          <p:nvPr/>
        </p:nvCxnSpPr>
        <p:spPr>
          <a:xfrm>
            <a:off x="3101545" y="4411363"/>
            <a:ext cx="708551" cy="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/>
          <p:nvPr/>
        </p:nvCxnSpPr>
        <p:spPr>
          <a:xfrm>
            <a:off x="4124061" y="4411363"/>
            <a:ext cx="708551" cy="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/>
          <p:cNvCxnSpPr/>
          <p:nvPr/>
        </p:nvCxnSpPr>
        <p:spPr>
          <a:xfrm>
            <a:off x="5136485" y="4411363"/>
            <a:ext cx="708551" cy="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/>
          <p:cNvCxnSpPr/>
          <p:nvPr/>
        </p:nvCxnSpPr>
        <p:spPr>
          <a:xfrm>
            <a:off x="6166939" y="4411363"/>
            <a:ext cx="708551" cy="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151" idx="1"/>
            <a:endCxn id="140" idx="3"/>
          </p:cNvCxnSpPr>
          <p:nvPr/>
        </p:nvCxnSpPr>
        <p:spPr>
          <a:xfrm flipH="1">
            <a:off x="6146999" y="3382243"/>
            <a:ext cx="701595" cy="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/>
          <p:nvPr/>
        </p:nvCxnSpPr>
        <p:spPr>
          <a:xfrm flipH="1">
            <a:off x="5143441" y="3382243"/>
            <a:ext cx="701595" cy="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/>
          <p:nvPr/>
        </p:nvCxnSpPr>
        <p:spPr>
          <a:xfrm flipH="1">
            <a:off x="4127539" y="3382243"/>
            <a:ext cx="701595" cy="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/>
          <p:nvPr/>
        </p:nvCxnSpPr>
        <p:spPr>
          <a:xfrm flipH="1">
            <a:off x="3101545" y="3382243"/>
            <a:ext cx="701595" cy="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33747" y="6370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床</a:t>
            </a:r>
            <a:endParaRPr kumimoji="1"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3753328" y="6370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</a:t>
            </a:r>
            <a:endParaRPr kumimoji="1"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4772909" y="63686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明</a:t>
            </a:r>
            <a:endParaRPr kumimoji="1"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5792490" y="63686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6812071" y="63686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光</a:t>
            </a:r>
            <a:endParaRPr kumimoji="1"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2736247" y="6170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疑</a:t>
            </a:r>
            <a:endParaRPr kumimoji="1" lang="zh-CN" altLang="en-US" dirty="0"/>
          </a:p>
        </p:txBody>
      </p:sp>
      <p:sp>
        <p:nvSpPr>
          <p:cNvPr id="181" name="文本框 180"/>
          <p:cNvSpPr txBox="1"/>
          <p:nvPr/>
        </p:nvSpPr>
        <p:spPr>
          <a:xfrm>
            <a:off x="3755828" y="6170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sp>
        <p:nvSpPr>
          <p:cNvPr id="182" name="文本框 181"/>
          <p:cNvSpPr txBox="1"/>
          <p:nvPr/>
        </p:nvSpPr>
        <p:spPr>
          <a:xfrm>
            <a:off x="4775409" y="614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地</a:t>
            </a:r>
            <a:endParaRPr kumimoji="1"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5794990" y="614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</a:t>
            </a:r>
            <a:endParaRPr kumimoji="1"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6814571" y="614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霜</a:t>
            </a:r>
            <a:endParaRPr kumimoji="1" lang="zh-CN" altLang="en-US" dirty="0"/>
          </a:p>
        </p:txBody>
      </p:sp>
      <p:sp>
        <p:nvSpPr>
          <p:cNvPr id="185" name="文本框 184"/>
          <p:cNvSpPr txBox="1"/>
          <p:nvPr/>
        </p:nvSpPr>
        <p:spPr>
          <a:xfrm>
            <a:off x="7580055" y="534704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ayer</a:t>
            </a:r>
          </a:p>
        </p:txBody>
      </p:sp>
      <p:cxnSp>
        <p:nvCxnSpPr>
          <p:cNvPr id="186" name="直线箭头连接符 185"/>
          <p:cNvCxnSpPr>
            <a:stCxn id="152" idx="0"/>
          </p:cNvCxnSpPr>
          <p:nvPr/>
        </p:nvCxnSpPr>
        <p:spPr>
          <a:xfrm flipV="1">
            <a:off x="7003054" y="4810340"/>
            <a:ext cx="503687" cy="350667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线箭头连接符 186"/>
          <p:cNvCxnSpPr/>
          <p:nvPr/>
        </p:nvCxnSpPr>
        <p:spPr>
          <a:xfrm flipH="1" flipV="1">
            <a:off x="7506741" y="4115401"/>
            <a:ext cx="1" cy="699194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151" idx="2"/>
          </p:cNvCxnSpPr>
          <p:nvPr/>
        </p:nvCxnSpPr>
        <p:spPr>
          <a:xfrm flipH="1" flipV="1">
            <a:off x="7003054" y="3752946"/>
            <a:ext cx="503687" cy="384840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线箭头连接符 196"/>
          <p:cNvCxnSpPr/>
          <p:nvPr/>
        </p:nvCxnSpPr>
        <p:spPr>
          <a:xfrm flipV="1">
            <a:off x="6015833" y="4798916"/>
            <a:ext cx="503687" cy="350667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/>
          <p:cNvCxnSpPr/>
          <p:nvPr/>
        </p:nvCxnSpPr>
        <p:spPr>
          <a:xfrm flipH="1" flipV="1">
            <a:off x="6519520" y="4103977"/>
            <a:ext cx="1" cy="699194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直线箭头连接符 198"/>
          <p:cNvCxnSpPr/>
          <p:nvPr/>
        </p:nvCxnSpPr>
        <p:spPr>
          <a:xfrm flipH="1" flipV="1">
            <a:off x="6015833" y="3741522"/>
            <a:ext cx="503687" cy="384840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/>
          <p:nvPr/>
        </p:nvCxnSpPr>
        <p:spPr>
          <a:xfrm flipV="1">
            <a:off x="4961870" y="4799658"/>
            <a:ext cx="503687" cy="350667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/>
          <p:cNvCxnSpPr/>
          <p:nvPr/>
        </p:nvCxnSpPr>
        <p:spPr>
          <a:xfrm flipH="1" flipV="1">
            <a:off x="5465557" y="4104719"/>
            <a:ext cx="1" cy="699194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/>
          <p:cNvCxnSpPr/>
          <p:nvPr/>
        </p:nvCxnSpPr>
        <p:spPr>
          <a:xfrm flipH="1" flipV="1">
            <a:off x="4961870" y="3742264"/>
            <a:ext cx="503687" cy="384840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/>
          <p:cNvCxnSpPr/>
          <p:nvPr/>
        </p:nvCxnSpPr>
        <p:spPr>
          <a:xfrm flipV="1">
            <a:off x="3959783" y="4802159"/>
            <a:ext cx="503687" cy="350667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线箭头连接符 203"/>
          <p:cNvCxnSpPr/>
          <p:nvPr/>
        </p:nvCxnSpPr>
        <p:spPr>
          <a:xfrm flipH="1" flipV="1">
            <a:off x="4463470" y="4107220"/>
            <a:ext cx="1" cy="699194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箭头连接符 204"/>
          <p:cNvCxnSpPr/>
          <p:nvPr/>
        </p:nvCxnSpPr>
        <p:spPr>
          <a:xfrm flipH="1" flipV="1">
            <a:off x="3959783" y="3744765"/>
            <a:ext cx="503687" cy="384840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/>
          <p:cNvCxnSpPr/>
          <p:nvPr/>
        </p:nvCxnSpPr>
        <p:spPr>
          <a:xfrm flipV="1">
            <a:off x="2970822" y="4818588"/>
            <a:ext cx="503687" cy="350667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线箭头连接符 206"/>
          <p:cNvCxnSpPr/>
          <p:nvPr/>
        </p:nvCxnSpPr>
        <p:spPr>
          <a:xfrm flipH="1" flipV="1">
            <a:off x="3474509" y="4123649"/>
            <a:ext cx="1" cy="699194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/>
          <p:cNvCxnSpPr/>
          <p:nvPr/>
        </p:nvCxnSpPr>
        <p:spPr>
          <a:xfrm flipH="1" flipV="1">
            <a:off x="2970822" y="3761194"/>
            <a:ext cx="503687" cy="384840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7580055" y="417289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RNN</a:t>
            </a:r>
          </a:p>
        </p:txBody>
      </p:sp>
      <p:sp>
        <p:nvSpPr>
          <p:cNvPr id="210" name="文本框 209"/>
          <p:cNvSpPr txBox="1"/>
          <p:nvPr/>
        </p:nvSpPr>
        <p:spPr>
          <a:xfrm>
            <a:off x="7512729" y="318221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Backward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RNN</a:t>
            </a:r>
          </a:p>
        </p:txBody>
      </p:sp>
      <p:sp>
        <p:nvSpPr>
          <p:cNvPr id="211" name="文本框 210"/>
          <p:cNvSpPr txBox="1"/>
          <p:nvPr/>
        </p:nvSpPr>
        <p:spPr>
          <a:xfrm>
            <a:off x="7580055" y="181233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2302219" y="181233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|V|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732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Macintosh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2017-12-31T12:02:44Z</dcterms:created>
  <dcterms:modified xsi:type="dcterms:W3CDTF">2017-12-31T12:42:16Z</dcterms:modified>
</cp:coreProperties>
</file>