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84" r:id="rId3"/>
    <p:sldId id="282" r:id="rId4"/>
    <p:sldId id="283" r:id="rId5"/>
    <p:sldId id="285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66FF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24" autoAdjust="0"/>
  </p:normalViewPr>
  <p:slideViewPr>
    <p:cSldViewPr>
      <p:cViewPr varScale="1">
        <p:scale>
          <a:sx n="103" d="100"/>
          <a:sy n="103" d="100"/>
        </p:scale>
        <p:origin x="2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CC0D0-5FC6-43B0-9DA0-51BF3CBCF828}" type="datetimeFigureOut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8D502-81C0-499F-99BA-4064356A840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88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9294-3530-40B8-A855-4999BD3EB017}" type="datetimeFigureOut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AB921-14F7-48A8-8A65-683BDEFC53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59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49500"/>
            <a:ext cx="7772400" cy="100806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00800" cy="766762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505200" y="5059363"/>
            <a:ext cx="2133600" cy="287337"/>
          </a:xfrm>
        </p:spPr>
        <p:txBody>
          <a:bodyPr/>
          <a:lstStyle>
            <a:lvl1pPr algn="ctr">
              <a:defRPr sz="1200"/>
            </a:lvl1pPr>
          </a:lstStyle>
          <a:p>
            <a:fld id="{F6A17AF1-E005-47B4-9A49-24F4D546DEEC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27563"/>
            <a:ext cx="2895600" cy="279400"/>
          </a:xfr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250825" y="3357563"/>
            <a:ext cx="8640763" cy="142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019DEF-C289-450B-98D0-633AA4F6EF42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34175" y="115888"/>
            <a:ext cx="2159000" cy="6010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52413" y="115888"/>
            <a:ext cx="6329362" cy="6010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6A420A-212D-4582-8C07-A1AC6470DF02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9C453-891E-47A2-83FE-402FCDAC200D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3BF56-B0AF-4302-A598-DF8C39D70B46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D7C8FA-CBB5-48EA-807C-8E6C9A7AE31D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DE21AE-79DB-4C64-A1DC-1344A86DC442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16438-ECDC-4E6A-9400-2F7627C0A424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400156-2338-492C-BB78-1293AE65DEE5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2AABAD-A288-45F8-951B-1BFD371B8893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7CDE1-0198-4E63-9109-30440EAB2DA1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52413" y="115888"/>
            <a:ext cx="86407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52413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911CE88-9CFF-4F85-AE04-F1F4A8D65F11}" type="datetime1">
              <a:rPr kumimoji="1" lang="ja-JP" altLang="en-US" smtClean="0"/>
              <a:pPr/>
              <a:t>2021/9/27</a:t>
            </a:fld>
            <a:endParaRPr kumimoji="1" lang="ja-JP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9722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kumimoji="1" lang="ja-JP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759575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250825" y="549275"/>
            <a:ext cx="8640763" cy="142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250825" y="6524625"/>
            <a:ext cx="8640763" cy="71438"/>
          </a:xfrm>
          <a:prstGeom prst="rect">
            <a:avLst/>
          </a:prstGeom>
          <a:solidFill>
            <a:srgbClr val="4D4D4D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800" dirty="0"/>
              <a:t>グループ制作</a:t>
            </a:r>
            <a:r>
              <a:rPr lang="en-US" altLang="ja-JP" sz="4800" dirty="0"/>
              <a:t>Ⅱ(</a:t>
            </a:r>
            <a:r>
              <a:rPr lang="ja-JP" altLang="en-US" sz="4800" dirty="0"/>
              <a:t>納品方法</a:t>
            </a:r>
            <a:r>
              <a:rPr lang="en-US" altLang="ja-JP" sz="4800" dirty="0"/>
              <a:t>)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納品する場所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620688"/>
            <a:ext cx="8568952" cy="144016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以下の場所に指定されたモノを提出してください。</a:t>
            </a:r>
            <a:endParaRPr lang="en-US" altLang="ja-JP" sz="28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800" dirty="0" err="1" smtClean="0"/>
              <a:t>TeamFile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⇒ 「</a:t>
            </a:r>
            <a:r>
              <a:rPr lang="en-US" altLang="ja-JP" sz="2800" dirty="0" smtClean="0"/>
              <a:t>07_</a:t>
            </a:r>
            <a:r>
              <a:rPr lang="ja-JP" altLang="en-US" sz="2800"/>
              <a:t>グループ</a:t>
            </a:r>
            <a:r>
              <a:rPr lang="ja-JP" altLang="en-US" sz="2800" smtClean="0"/>
              <a:t>制作」 </a:t>
            </a:r>
            <a:r>
              <a:rPr lang="ja-JP" altLang="en-US" sz="2800" dirty="0" smtClean="0"/>
              <a:t>⇒ 「</a:t>
            </a:r>
            <a:r>
              <a:rPr lang="en-US" altLang="ja-JP" sz="2800" dirty="0" smtClean="0"/>
              <a:t>04_</a:t>
            </a:r>
            <a:r>
              <a:rPr lang="ja-JP" altLang="en-US" sz="2800" dirty="0" smtClean="0"/>
              <a:t>納品物」</a:t>
            </a:r>
            <a:endParaRPr lang="en-US" altLang="ja-JP" sz="32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83568" y="2133331"/>
            <a:ext cx="7992888" cy="3815949"/>
            <a:chOff x="1129406" y="2234981"/>
            <a:chExt cx="7203746" cy="330877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5" b="30718"/>
            <a:stretch/>
          </p:blipFill>
          <p:spPr bwMode="auto">
            <a:xfrm>
              <a:off x="1129406" y="2234981"/>
              <a:ext cx="7203746" cy="3308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グループ化 6"/>
            <p:cNvGrpSpPr/>
            <p:nvPr/>
          </p:nvGrpSpPr>
          <p:grpSpPr>
            <a:xfrm>
              <a:off x="1835696" y="4625528"/>
              <a:ext cx="4680520" cy="908495"/>
              <a:chOff x="1835696" y="4625528"/>
              <a:chExt cx="4680520" cy="90849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1835696" y="5157190"/>
                <a:ext cx="2034505" cy="3768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線吹き出し 2 (枠付き) 3"/>
              <p:cNvSpPr/>
              <p:nvPr/>
            </p:nvSpPr>
            <p:spPr>
              <a:xfrm>
                <a:off x="4644008" y="4625528"/>
                <a:ext cx="1872208" cy="720078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22264"/>
                  <a:gd name="adj5" fmla="val 84722"/>
                  <a:gd name="adj6" fmla="val -41071"/>
                </a:avLst>
              </a:prstGeom>
              <a:noFill/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提出先フォルダ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84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納品する場所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764704"/>
            <a:ext cx="8640507" cy="2031082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「</a:t>
            </a:r>
            <a:r>
              <a:rPr lang="en-US" altLang="ja-JP" sz="2800" dirty="0" smtClean="0"/>
              <a:t>04_</a:t>
            </a:r>
            <a:r>
              <a:rPr lang="ja-JP" altLang="en-US" sz="2800" dirty="0"/>
              <a:t>納品物</a:t>
            </a:r>
            <a:r>
              <a:rPr lang="ja-JP" altLang="en-US" sz="2800" dirty="0" smtClean="0"/>
              <a:t>」フォルダ配下に</a:t>
            </a:r>
            <a:r>
              <a:rPr lang="en-US" altLang="ja-JP" sz="2800" dirty="0" smtClean="0"/>
              <a:t>『</a:t>
            </a:r>
            <a:r>
              <a:rPr lang="ja-JP" altLang="en-US" sz="2800" dirty="0" smtClean="0"/>
              <a:t>チーム名（納品物）</a:t>
            </a:r>
            <a:r>
              <a:rPr lang="en-US" altLang="ja-JP" sz="2800" dirty="0" smtClean="0"/>
              <a:t>』</a:t>
            </a:r>
            <a:r>
              <a:rPr lang="ja-JP" altLang="en-US" sz="2800" dirty="0" smtClean="0"/>
              <a:t>のフォルダを作成し、提出物を保存してください。</a:t>
            </a:r>
            <a:endParaRPr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800" dirty="0" smtClean="0"/>
              <a:t>【</a:t>
            </a:r>
            <a:r>
              <a:rPr lang="ja-JP" altLang="en-US" sz="2800" dirty="0" smtClean="0"/>
              <a:t>フォルダの例</a:t>
            </a:r>
            <a:r>
              <a:rPr lang="en-US" altLang="ja-JP" sz="2800" dirty="0" smtClean="0"/>
              <a:t>】</a:t>
            </a:r>
            <a:endParaRPr lang="en-US" altLang="ja-JP" sz="28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323528" y="2795786"/>
            <a:ext cx="8568499" cy="2880320"/>
            <a:chOff x="395535" y="2780928"/>
            <a:chExt cx="8568499" cy="288032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5" y="2780928"/>
              <a:ext cx="8568499" cy="288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グループ化 10"/>
            <p:cNvGrpSpPr/>
            <p:nvPr/>
          </p:nvGrpSpPr>
          <p:grpSpPr>
            <a:xfrm>
              <a:off x="611560" y="3371850"/>
              <a:ext cx="5688632" cy="2073374"/>
              <a:chOff x="611560" y="3371850"/>
              <a:chExt cx="5688632" cy="2073374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611560" y="4413473"/>
                <a:ext cx="2808312" cy="10317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線吹き出し 2 (枠付き) 9"/>
              <p:cNvSpPr/>
              <p:nvPr/>
            </p:nvSpPr>
            <p:spPr>
              <a:xfrm>
                <a:off x="3743680" y="3371850"/>
                <a:ext cx="2556512" cy="849238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21785"/>
                  <a:gd name="adj6" fmla="val -52452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チーム名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(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納品物</a:t>
                </a:r>
                <a:r>
                  <a:rPr lang="en-US" altLang="ja-JP" dirty="0" smtClean="0">
                    <a:solidFill>
                      <a:schemeClr val="tx1"/>
                    </a:solidFill>
                  </a:rPr>
                  <a:t>)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7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納品物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72008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納品物は以下となります。</a:t>
            </a:r>
            <a:endParaRPr lang="en-US" altLang="ja-JP" sz="2800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701049"/>
              </p:ext>
            </p:extLst>
          </p:nvPr>
        </p:nvGraphicFramePr>
        <p:xfrm>
          <a:off x="323528" y="1412776"/>
          <a:ext cx="8496944" cy="482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655"/>
                <a:gridCol w="7128289"/>
              </a:tblGrid>
              <a:tr h="151664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 smtClean="0"/>
                        <a:t>納品物１</a:t>
                      </a:r>
                      <a:endParaRPr kumimoji="1" lang="ja-JP" alt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200" dirty="0" smtClean="0"/>
                        <a:t>作成したプログラム一式</a:t>
                      </a:r>
                      <a:endParaRPr kumimoji="1" lang="en-US" altLang="ja-JP" sz="2200" dirty="0" smtClean="0"/>
                    </a:p>
                    <a:p>
                      <a:r>
                        <a:rPr kumimoji="1" lang="ja-JP" altLang="en-US" sz="2200" dirty="0" smtClean="0"/>
                        <a:t>（</a:t>
                      </a:r>
                      <a:r>
                        <a:rPr kumimoji="1" lang="en-US" altLang="ja-JP" sz="2200" dirty="0" smtClean="0"/>
                        <a:t>DB</a:t>
                      </a:r>
                      <a:r>
                        <a:rPr kumimoji="1" lang="ja-JP" altLang="en-US" sz="2200" dirty="0" smtClean="0"/>
                        <a:t>からエクスポートした</a:t>
                      </a:r>
                      <a:r>
                        <a:rPr kumimoji="1" lang="en-US" altLang="ja-JP" sz="2200" dirty="0" smtClean="0"/>
                        <a:t>.</a:t>
                      </a:r>
                      <a:r>
                        <a:rPr kumimoji="1" lang="en-US" altLang="ja-JP" sz="2200" dirty="0" err="1" smtClean="0"/>
                        <a:t>sql</a:t>
                      </a:r>
                      <a:r>
                        <a:rPr kumimoji="1" lang="ja-JP" altLang="en-US" sz="2200" dirty="0" smtClean="0"/>
                        <a:t>ファイルも忘れずに！）</a:t>
                      </a:r>
                      <a:endParaRPr kumimoji="1" lang="ja-JP" altLang="en-US" sz="2200" dirty="0"/>
                    </a:p>
                  </a:txBody>
                  <a:tcPr anchor="ctr"/>
                </a:tc>
              </a:tr>
              <a:tr h="33078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200" dirty="0" smtClean="0"/>
                        <a:t>納品物２</a:t>
                      </a:r>
                      <a:endParaRPr kumimoji="1" lang="ja-JP" altLang="en-US" sz="2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200" dirty="0" smtClean="0"/>
                        <a:t>『</a:t>
                      </a:r>
                      <a:r>
                        <a:rPr kumimoji="1" lang="ja-JP" altLang="en-US" sz="2200" dirty="0" smtClean="0"/>
                        <a:t>ドキュメント類</a:t>
                      </a:r>
                      <a:r>
                        <a:rPr kumimoji="1" lang="en-US" altLang="ja-JP" sz="2200" dirty="0" smtClean="0"/>
                        <a:t>』</a:t>
                      </a:r>
                    </a:p>
                    <a:p>
                      <a:endParaRPr kumimoji="1" lang="en-US" altLang="ja-JP" sz="2200" dirty="0" smtClean="0"/>
                    </a:p>
                    <a:p>
                      <a:r>
                        <a:rPr kumimoji="1" lang="ja-JP" altLang="en-US" sz="2200" dirty="0" smtClean="0"/>
                        <a:t>１</a:t>
                      </a:r>
                      <a:r>
                        <a:rPr kumimoji="1" lang="ja-JP" altLang="en-US" sz="2200" smtClean="0"/>
                        <a:t>．スケジュール表</a:t>
                      </a:r>
                      <a:endParaRPr kumimoji="1" lang="en-US" altLang="ja-JP" sz="2200" dirty="0" smtClean="0"/>
                    </a:p>
                    <a:p>
                      <a:r>
                        <a:rPr kumimoji="1" lang="ja-JP" altLang="en-US" sz="2200" dirty="0" smtClean="0"/>
                        <a:t>２．議事録</a:t>
                      </a:r>
                      <a:endParaRPr kumimoji="1" lang="en-US" altLang="ja-JP" sz="2200" dirty="0" smtClean="0"/>
                    </a:p>
                    <a:p>
                      <a:r>
                        <a:rPr kumimoji="1" lang="ja-JP" altLang="en-US" sz="2200" dirty="0" smtClean="0"/>
                        <a:t>３．設計書</a:t>
                      </a:r>
                      <a:endParaRPr kumimoji="1" lang="en-US" altLang="ja-JP" sz="2200" dirty="0" smtClean="0"/>
                    </a:p>
                    <a:p>
                      <a:r>
                        <a:rPr kumimoji="1" lang="ja-JP" altLang="en-US" sz="2200" dirty="0" smtClean="0"/>
                        <a:t>４．テーブル定義書</a:t>
                      </a:r>
                      <a:endParaRPr kumimoji="1" lang="en-US" altLang="ja-JP" sz="2200" dirty="0" smtClean="0"/>
                    </a:p>
                    <a:p>
                      <a:r>
                        <a:rPr kumimoji="1" lang="ja-JP" altLang="en-US" sz="2200" dirty="0" smtClean="0"/>
                        <a:t>５．プレゼンテーションで使用したパワーポイント</a:t>
                      </a:r>
                      <a:endParaRPr kumimoji="1" lang="en-US" altLang="ja-JP" sz="2200" dirty="0" smtClean="0"/>
                    </a:p>
                    <a:p>
                      <a:r>
                        <a:rPr kumimoji="1" lang="ja-JP" altLang="en-US" sz="2200" dirty="0" smtClean="0"/>
                        <a:t>　　（作成した場合）</a:t>
                      </a:r>
                      <a:endParaRPr kumimoji="1" lang="en-US" altLang="ja-JP" sz="2200" dirty="0" smtClean="0"/>
                    </a:p>
                    <a:p>
                      <a:endParaRPr kumimoji="1" lang="en-US" altLang="ja-JP" sz="2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6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納品例</a:t>
            </a:r>
            <a:endParaRPr lang="en-US" altLang="ja-JP" sz="40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1" y="620687"/>
            <a:ext cx="8496944" cy="129614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800" dirty="0"/>
              <a:t>以下</a:t>
            </a:r>
            <a:r>
              <a:rPr lang="ja-JP" altLang="en-US" sz="2800" dirty="0" smtClean="0"/>
              <a:t>のような形式で納品物を用意してください。</a:t>
            </a:r>
            <a:endParaRPr lang="en-US" altLang="ja-JP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dirty="0" smtClean="0"/>
              <a:t>『</a:t>
            </a:r>
            <a:r>
              <a:rPr lang="ja-JP" altLang="en-US" sz="2400" dirty="0" smtClean="0"/>
              <a:t>フォルダ内のイメージ</a:t>
            </a:r>
            <a:r>
              <a:rPr lang="en-US" altLang="ja-JP" sz="2400" dirty="0" smtClean="0"/>
              <a:t>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t="7922" r="41546"/>
          <a:stretch/>
        </p:blipFill>
        <p:spPr bwMode="auto">
          <a:xfrm>
            <a:off x="4572000" y="1916832"/>
            <a:ext cx="3826767" cy="358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0" r="52931"/>
          <a:stretch/>
        </p:blipFill>
        <p:spPr bwMode="auto">
          <a:xfrm>
            <a:off x="287040" y="1916832"/>
            <a:ext cx="3672408" cy="302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67544" y="3983467"/>
            <a:ext cx="2952328" cy="437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589946" y="3925590"/>
            <a:ext cx="1108099" cy="55277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860032" y="3370709"/>
            <a:ext cx="1368152" cy="350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線吹き出し 2 (枠付き) 10"/>
          <p:cNvSpPr/>
          <p:nvPr/>
        </p:nvSpPr>
        <p:spPr>
          <a:xfrm>
            <a:off x="6483076" y="2362596"/>
            <a:ext cx="2376264" cy="10081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034"/>
              <a:gd name="adj6" fmla="val -46242"/>
            </a:avLst>
          </a:prstGeom>
          <a:solidFill>
            <a:schemeClr val="bg1"/>
          </a:solidFill>
          <a:ln>
            <a:solidFill>
              <a:srgbClr val="FF010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プログラムを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格納しているフォルダです。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（</a:t>
            </a:r>
            <a:r>
              <a:rPr kumimoji="1" lang="en-US" altLang="ja-JP" sz="1400" b="1" dirty="0" err="1" smtClean="0">
                <a:solidFill>
                  <a:schemeClr val="tx1"/>
                </a:solidFill>
              </a:rPr>
              <a:t>sql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ファイルも入れて下さい）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-cool14">
  <a:themeElements>
    <a:clrScheme name="s-cool1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cool1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-cool1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-cool1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-cool1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cool10-s-1</Template>
  <TotalTime>1998</TotalTime>
  <Words>164</Words>
  <Application>Microsoft Office PowerPoint</Application>
  <PresentationFormat>画面に合わせる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s-cool14</vt:lpstr>
      <vt:lpstr>グループ制作Ⅱ(納品方法)</vt:lpstr>
      <vt:lpstr>納品する場所</vt:lpstr>
      <vt:lpstr>納品する場所</vt:lpstr>
      <vt:lpstr>納品物</vt:lpstr>
      <vt:lpstr>納品例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第2章テキストと数の操作</dc:title>
  <dc:creator>User</dc:creator>
  <cp:lastModifiedBy>webiip</cp:lastModifiedBy>
  <cp:revision>2236</cp:revision>
  <cp:lastPrinted>2014-10-23T00:26:21Z</cp:lastPrinted>
  <dcterms:created xsi:type="dcterms:W3CDTF">2014-01-23T05:03:56Z</dcterms:created>
  <dcterms:modified xsi:type="dcterms:W3CDTF">2021-09-27T00:50:21Z</dcterms:modified>
</cp:coreProperties>
</file>