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00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75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1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2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3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3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5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67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74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936C1-BD8C-4388-86F4-97EB15B5C8F4}" type="datetimeFigureOut">
              <a:rPr kumimoji="1" lang="ja-JP" altLang="en-US" smtClean="0"/>
              <a:t>2023/5/10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9B9B-5237-455E-AB6A-56E5BE0A08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13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>
            <a:normAutofit fontScale="90000"/>
          </a:bodyPr>
          <a:lstStyle/>
          <a:p>
            <a:pPr algn="l"/>
            <a:r>
              <a:rPr lang="ja-JP" altLang="en-US" b="1" dirty="0"/>
              <a:t>犬猫縁結び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kumimoji="1" lang="en-US" altLang="ja-JP" b="1" dirty="0" smtClean="0"/>
              <a:t>KFC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ja-JP" altLang="en-US" dirty="0" smtClean="0"/>
              <a:t>メンバー</a:t>
            </a:r>
            <a:endParaRPr lang="en-US" altLang="ja-JP" dirty="0" smtClean="0"/>
          </a:p>
          <a:p>
            <a:pPr algn="l"/>
            <a:r>
              <a:rPr kumimoji="1" lang="en-US" altLang="ja-JP" dirty="0"/>
              <a:t>	</a:t>
            </a:r>
            <a:r>
              <a:rPr kumimoji="1" lang="ja-JP" altLang="en-US" dirty="0" smtClean="0"/>
              <a:t>小畠　優香</a:t>
            </a:r>
            <a:endParaRPr kumimoji="1" lang="en-US" altLang="ja-JP" dirty="0" smtClean="0"/>
          </a:p>
          <a:p>
            <a:pPr algn="l"/>
            <a:r>
              <a:rPr lang="en-US" altLang="ja-JP" dirty="0"/>
              <a:t>	</a:t>
            </a:r>
            <a:r>
              <a:rPr lang="ja-JP" altLang="en-US" dirty="0" smtClean="0"/>
              <a:t>竹内　柊野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	</a:t>
            </a:r>
            <a:r>
              <a:rPr lang="ja-JP" altLang="en-US" dirty="0" smtClean="0"/>
              <a:t>藤本　祥恵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80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犬猫登録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犬猫</a:t>
            </a:r>
            <a:r>
              <a:rPr lang="ja-JP" altLang="en-US" dirty="0" smtClean="0"/>
              <a:t>管理</a:t>
            </a: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9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制作の経緯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 smtClean="0"/>
              <a:t>PHP</a:t>
            </a:r>
            <a:r>
              <a:rPr lang="ja-JP" altLang="en-US" dirty="0" smtClean="0"/>
              <a:t>を使用したアプリ設計に挑戦したかったから。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・データベースを実践で使用したかったから。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・設けてあると便利だと思う機能を盛り込んだ里親募集アプリの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制作をしたかったから。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78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・里親を募集する</a:t>
            </a:r>
            <a:r>
              <a:rPr lang="ja-JP" altLang="en-US" dirty="0" smtClean="0"/>
              <a:t>ブリーダーと保護動物を飼いたい里親希望者を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マッチングさせるアプリ。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・譲渡会などのイベント情報を検索、閲覧できる。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722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77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サービス利用の流れ</a:t>
            </a:r>
            <a:endParaRPr kumimoji="1" lang="ja-JP" altLang="en-US" dirty="0"/>
          </a:p>
        </p:txBody>
      </p:sp>
      <p:sp>
        <p:nvSpPr>
          <p:cNvPr id="24" name="コンテンツ プレースホルダー 23"/>
          <p:cNvSpPr>
            <a:spLocks noGrp="1"/>
          </p:cNvSpPr>
          <p:nvPr>
            <p:ph sz="half" idx="1"/>
          </p:nvPr>
        </p:nvSpPr>
        <p:spPr>
          <a:xfrm>
            <a:off x="838200" y="2751511"/>
            <a:ext cx="5181600" cy="3425452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b="1" dirty="0" smtClean="0"/>
              <a:t>ブリーダー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犬猫情報の登録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メッセージを</a:t>
            </a:r>
            <a:r>
              <a:rPr lang="ja-JP" altLang="en-US" sz="2400" dirty="0" smtClean="0"/>
              <a:t>受け取り、動物の詳細や譲渡方法の打ち合わせ</a:t>
            </a:r>
            <a:endParaRPr kumimoji="1" lang="ja-JP" altLang="en-US" sz="2400" dirty="0"/>
          </a:p>
        </p:txBody>
      </p:sp>
      <p:sp>
        <p:nvSpPr>
          <p:cNvPr id="25" name="コンテンツ プレースホルダー 24"/>
          <p:cNvSpPr>
            <a:spLocks noGrp="1"/>
          </p:cNvSpPr>
          <p:nvPr>
            <p:ph sz="half" idx="2"/>
          </p:nvPr>
        </p:nvSpPr>
        <p:spPr>
          <a:xfrm>
            <a:off x="6172200" y="2751511"/>
            <a:ext cx="5181600" cy="342545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b="1" dirty="0" smtClean="0"/>
              <a:t>里親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lang="ja-JP" altLang="en-US" sz="2400" dirty="0"/>
              <a:t>里親募集情報</a:t>
            </a:r>
            <a:r>
              <a:rPr lang="ja-JP" altLang="en-US" sz="2400" dirty="0" smtClean="0"/>
              <a:t>から飼いたい動物を探し、里親申し込みをする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飼いたい動物のブリーダーへメッセージを送信する。</a:t>
            </a:r>
            <a:endParaRPr kumimoji="1" lang="ja-JP" altLang="en-US" sz="2400" dirty="0"/>
          </a:p>
        </p:txBody>
      </p:sp>
      <p:sp>
        <p:nvSpPr>
          <p:cNvPr id="37" name="タイトル 1"/>
          <p:cNvSpPr txBox="1">
            <a:spLocks/>
          </p:cNvSpPr>
          <p:nvPr/>
        </p:nvSpPr>
        <p:spPr>
          <a:xfrm>
            <a:off x="990600" y="5534937"/>
            <a:ext cx="10363200" cy="642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b="1" dirty="0"/>
              <a:t>マッチング</a:t>
            </a:r>
            <a:r>
              <a:rPr lang="ja-JP" altLang="en-US" sz="2400" b="1" dirty="0" smtClean="0"/>
              <a:t>成立！</a:t>
            </a:r>
            <a:endParaRPr lang="ja-JP" altLang="en-US" sz="2400" b="1" dirty="0"/>
          </a:p>
        </p:txBody>
      </p:sp>
      <p:sp>
        <p:nvSpPr>
          <p:cNvPr id="62" name="タイトル 1"/>
          <p:cNvSpPr txBox="1">
            <a:spLocks/>
          </p:cNvSpPr>
          <p:nvPr/>
        </p:nvSpPr>
        <p:spPr>
          <a:xfrm>
            <a:off x="876300" y="1195692"/>
            <a:ext cx="10591800" cy="50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 smtClean="0"/>
              <a:t>　　　　　　　　　新規会員登録</a:t>
            </a:r>
            <a:endParaRPr lang="ja-JP" altLang="en-US" sz="2400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2133600" y="1704368"/>
            <a:ext cx="2222500" cy="91183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/>
          <p:nvPr/>
        </p:nvCxnSpPr>
        <p:spPr>
          <a:xfrm>
            <a:off x="4490720" y="1709807"/>
            <a:ext cx="1884680" cy="9063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>
            <a:off x="7683500" y="3962636"/>
            <a:ext cx="6350" cy="472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2127250" y="3602729"/>
            <a:ext cx="6350" cy="4728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7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新規会員登録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ログイン方法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72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マイページ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登録情報の</a:t>
            </a:r>
            <a:r>
              <a:rPr lang="ja-JP" altLang="en-US" dirty="0" smtClean="0"/>
              <a:t>変更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退会ページ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56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イベント</a:t>
            </a:r>
            <a:r>
              <a:rPr lang="ja-JP" altLang="en-US" dirty="0" smtClean="0"/>
              <a:t>情報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72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里親募集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いい</a:t>
            </a:r>
            <a:r>
              <a:rPr lang="ja-JP" altLang="en-US" dirty="0" err="1"/>
              <a:t>ね</a:t>
            </a:r>
            <a:r>
              <a:rPr lang="ja-JP" altLang="en-US" dirty="0" smtClean="0"/>
              <a:t>機能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8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14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118</Words>
  <Application>Microsoft Office PowerPoint</Application>
  <PresentationFormat>ワイド画面</PresentationFormat>
  <Paragraphs>31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犬猫縁結び  KFC</vt:lpstr>
      <vt:lpstr>制作の経緯</vt:lpstr>
      <vt:lpstr>アプリの概要</vt:lpstr>
      <vt:lpstr>サービス利用の流れ</vt:lpstr>
      <vt:lpstr>新規会員登録 ログイン方法</vt:lpstr>
      <vt:lpstr>マイページ 登録情報の変更 退会ページ</vt:lpstr>
      <vt:lpstr>イベント情報</vt:lpstr>
      <vt:lpstr>里親募集 いいね機能</vt:lpstr>
      <vt:lpstr>メッセージ</vt:lpstr>
      <vt:lpstr>犬猫登録 犬猫管理画面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KFC</dc:title>
  <dc:creator>webiip</dc:creator>
  <cp:lastModifiedBy>webiip</cp:lastModifiedBy>
  <cp:revision>6</cp:revision>
  <dcterms:created xsi:type="dcterms:W3CDTF">2023-05-10T04:55:43Z</dcterms:created>
  <dcterms:modified xsi:type="dcterms:W3CDTF">2023-05-10T05:51:45Z</dcterms:modified>
</cp:coreProperties>
</file>