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27" autoAdjust="0"/>
  </p:normalViewPr>
  <p:slideViewPr>
    <p:cSldViewPr>
      <p:cViewPr>
        <p:scale>
          <a:sx n="33" d="100"/>
          <a:sy n="33" d="100"/>
        </p:scale>
        <p:origin x="1954" y="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CC47C-CFDE-4E25-BFA4-1110EA51962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17FF9-D40F-4E92-BCE4-A73327B8F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이번에 </a:t>
            </a:r>
            <a:r>
              <a:rPr lang="en-US" altLang="ko-KR" dirty="0"/>
              <a:t>qt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프로젝트로 </a:t>
            </a:r>
            <a:r>
              <a:rPr lang="ko-KR" altLang="en-US" dirty="0" err="1"/>
              <a:t>코코의</a:t>
            </a:r>
            <a:r>
              <a:rPr lang="ko-KR" altLang="en-US" dirty="0"/>
              <a:t> 모험 </a:t>
            </a:r>
            <a:r>
              <a:rPr lang="en-US" altLang="ko-KR" dirty="0"/>
              <a:t>the way to the wild </a:t>
            </a:r>
            <a:r>
              <a:rPr lang="ko-KR" altLang="en-US" dirty="0"/>
              <a:t>를 발표하게 된 </a:t>
            </a:r>
            <a:r>
              <a:rPr lang="en-US" altLang="ko-KR" dirty="0"/>
              <a:t>17</a:t>
            </a:r>
            <a:r>
              <a:rPr lang="ko-KR" altLang="en-US" dirty="0"/>
              <a:t>기 예비인턴 </a:t>
            </a:r>
            <a:r>
              <a:rPr lang="ko-KR" altLang="en-US" dirty="0" err="1"/>
              <a:t>윤소정이라고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목숨이 남은 상태로 </a:t>
            </a:r>
            <a:r>
              <a:rPr lang="en-US" altLang="ko-KR" dirty="0"/>
              <a:t>5000</a:t>
            </a:r>
            <a:r>
              <a:rPr lang="ko-KR" altLang="en-US" dirty="0"/>
              <a:t>점에 도달하게 되면 </a:t>
            </a:r>
            <a:r>
              <a:rPr lang="ko-KR" altLang="en-US" dirty="0" err="1"/>
              <a:t>코코는</a:t>
            </a:r>
            <a:r>
              <a:rPr lang="ko-KR" altLang="en-US" dirty="0"/>
              <a:t> 무사히 </a:t>
            </a:r>
            <a:r>
              <a:rPr lang="ko-KR" altLang="en-US" dirty="0" err="1"/>
              <a:t>목표로한</a:t>
            </a:r>
            <a:r>
              <a:rPr lang="ko-KR" altLang="en-US" dirty="0"/>
              <a:t> 야생에 도착하며 게임이 끝나게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코코가</a:t>
            </a:r>
            <a:r>
              <a:rPr lang="ko-KR" altLang="en-US" dirty="0"/>
              <a:t> 장애물에 닿아 목숨이 줄어들 때 마다 애니메이션 </a:t>
            </a:r>
            <a:r>
              <a:rPr lang="ko-KR" altLang="en-US" dirty="0" err="1"/>
              <a:t>코코의</a:t>
            </a:r>
            <a:r>
              <a:rPr lang="ko-KR" altLang="en-US" dirty="0"/>
              <a:t> 모습이 바뀌는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65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느낀점으로는</a:t>
            </a:r>
            <a:r>
              <a:rPr lang="ko-KR" altLang="en-US" dirty="0"/>
              <a:t> 도형을 그리고 움직이면서 </a:t>
            </a:r>
            <a:r>
              <a:rPr lang="en-US" altLang="ko-KR" dirty="0"/>
              <a:t>qt</a:t>
            </a:r>
            <a:r>
              <a:rPr lang="ko-KR" altLang="en-US" dirty="0"/>
              <a:t>에서 도형을 그리고 조작하는 데에 더욱 익숙해 질 수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 애니메이션 부분을 구현 하면서 </a:t>
            </a:r>
            <a:r>
              <a:rPr lang="ko-KR" altLang="en-US" dirty="0" err="1"/>
              <a:t>큐티에</a:t>
            </a:r>
            <a:r>
              <a:rPr lang="ko-KR" altLang="en-US" dirty="0"/>
              <a:t> 사진 불러오는 것을 경험해 보는 </a:t>
            </a:r>
            <a:r>
              <a:rPr lang="ko-KR" altLang="en-US" dirty="0" err="1"/>
              <a:t>기회가되어</a:t>
            </a:r>
            <a:r>
              <a:rPr lang="ko-KR" altLang="en-US" dirty="0"/>
              <a:t> 좋았습니다</a:t>
            </a:r>
            <a:endParaRPr lang="en-US" altLang="ko-KR" dirty="0"/>
          </a:p>
          <a:p>
            <a:r>
              <a:rPr lang="ko-KR" altLang="en-US" dirty="0"/>
              <a:t>아쉬운 점으로는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더 세련되게 구성하지 </a:t>
            </a:r>
            <a:r>
              <a:rPr lang="ko-KR" altLang="en-US" dirty="0" err="1"/>
              <a:t>못한게</a:t>
            </a:r>
            <a:r>
              <a:rPr lang="ko-KR" altLang="en-US" dirty="0"/>
              <a:t> 아쉬웠습니다</a:t>
            </a:r>
            <a:r>
              <a:rPr lang="en-US" altLang="ko-KR" dirty="0"/>
              <a:t>. </a:t>
            </a:r>
            <a:r>
              <a:rPr lang="ko-KR" altLang="en-US" dirty="0"/>
              <a:t>아예 애니메이션 만들어 놓은 것처럼 게임을 만들었으면 퀄리티가 더 상승했을 것 같은데 이미 그래픽 뷰에 도형 그리는 것으로 코딩을 다 </a:t>
            </a:r>
            <a:r>
              <a:rPr lang="ko-KR" altLang="en-US" dirty="0" err="1"/>
              <a:t>해놔</a:t>
            </a:r>
            <a:r>
              <a:rPr lang="ko-KR" altLang="en-US" dirty="0"/>
              <a:t> 수정 할 수가 없었습니다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또한 일회성 플레이만 생각해 </a:t>
            </a:r>
            <a:r>
              <a:rPr lang="en-US" altLang="ko-KR" dirty="0"/>
              <a:t>restart</a:t>
            </a:r>
            <a:r>
              <a:rPr lang="ko-KR" altLang="en-US" dirty="0"/>
              <a:t> 버튼을 구현할 생각을 </a:t>
            </a:r>
            <a:r>
              <a:rPr lang="ko-KR" altLang="en-US" dirty="0" err="1"/>
              <a:t>못했다는게</a:t>
            </a:r>
            <a:r>
              <a:rPr lang="ko-KR" altLang="en-US" dirty="0"/>
              <a:t> 아쉬웠습니다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2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이렇게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1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저번에 </a:t>
            </a:r>
            <a:r>
              <a:rPr lang="en-US" altLang="ko-KR" dirty="0"/>
              <a:t>c</a:t>
            </a:r>
            <a:r>
              <a:rPr lang="ko-KR" altLang="en-US" dirty="0"/>
              <a:t>언어 프로젝트  때 </a:t>
            </a:r>
            <a:r>
              <a:rPr lang="ko-KR" altLang="en-US" dirty="0" err="1"/>
              <a:t>코코</a:t>
            </a:r>
            <a:r>
              <a:rPr lang="ko-KR" altLang="en-US" dirty="0"/>
              <a:t> </a:t>
            </a:r>
            <a:r>
              <a:rPr lang="en-US" altLang="ko-KR" dirty="0"/>
              <a:t>the king of the wild</a:t>
            </a:r>
            <a:r>
              <a:rPr lang="ko-KR" altLang="en-US" dirty="0"/>
              <a:t>를 발표하였는데요</a:t>
            </a:r>
            <a:r>
              <a:rPr lang="en-US" altLang="ko-KR" dirty="0"/>
              <a:t>. </a:t>
            </a:r>
            <a:r>
              <a:rPr lang="ko-KR" altLang="en-US" dirty="0"/>
              <a:t>야생을 </a:t>
            </a:r>
            <a:r>
              <a:rPr lang="ko-KR" altLang="en-US" dirty="0" err="1"/>
              <a:t>재패하여</a:t>
            </a:r>
            <a:r>
              <a:rPr lang="ko-KR" altLang="en-US" dirty="0"/>
              <a:t> 야생의 왕이 되고 싶은 외계인 </a:t>
            </a:r>
            <a:r>
              <a:rPr lang="ko-KR" altLang="en-US" dirty="0" err="1"/>
              <a:t>코코가</a:t>
            </a:r>
            <a:r>
              <a:rPr lang="ko-KR" altLang="en-US" dirty="0"/>
              <a:t> 적을 물리치며 싸우는 이야기를 가진 </a:t>
            </a:r>
            <a:r>
              <a:rPr lang="ko-KR" altLang="en-US" dirty="0" err="1"/>
              <a:t>사방향</a:t>
            </a:r>
            <a:r>
              <a:rPr lang="ko-KR" altLang="en-US" dirty="0"/>
              <a:t> </a:t>
            </a:r>
            <a:r>
              <a:rPr lang="ko-KR" altLang="en-US" dirty="0" err="1"/>
              <a:t>슈팅게임이었습니다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2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제작한 </a:t>
            </a:r>
            <a:r>
              <a:rPr lang="ko-KR" altLang="en-US" dirty="0" err="1"/>
              <a:t>코코</a:t>
            </a:r>
            <a:r>
              <a:rPr lang="ko-KR" altLang="en-US" dirty="0"/>
              <a:t> </a:t>
            </a:r>
            <a:r>
              <a:rPr lang="en-US" altLang="ko-KR" dirty="0"/>
              <a:t>the way to the wild</a:t>
            </a:r>
            <a:r>
              <a:rPr lang="ko-KR" altLang="en-US" dirty="0"/>
              <a:t>는 </a:t>
            </a:r>
            <a:r>
              <a:rPr lang="ko-KR" altLang="en-US" dirty="0" err="1"/>
              <a:t>코코가</a:t>
            </a:r>
            <a:r>
              <a:rPr lang="ko-KR" altLang="en-US" dirty="0"/>
              <a:t> 야생의 왕이 되기 위해 야생으로 떠날 때 </a:t>
            </a:r>
            <a:r>
              <a:rPr lang="ko-KR" altLang="en-US" dirty="0" err="1"/>
              <a:t>쯤의</a:t>
            </a:r>
            <a:r>
              <a:rPr lang="ko-KR" altLang="en-US" dirty="0"/>
              <a:t> 이야기를 담은 야생의 왕 </a:t>
            </a:r>
            <a:r>
              <a:rPr lang="ko-KR" altLang="en-US" dirty="0" err="1"/>
              <a:t>프리퀄격</a:t>
            </a:r>
            <a:r>
              <a:rPr lang="ko-KR" altLang="en-US" dirty="0"/>
              <a:t> 게임입니다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제가 예전에 즐겨했던 </a:t>
            </a:r>
            <a:r>
              <a:rPr lang="ko-KR" altLang="en-US" dirty="0" err="1"/>
              <a:t>쿠키런</a:t>
            </a:r>
            <a:r>
              <a:rPr lang="ko-KR" altLang="en-US" dirty="0"/>
              <a:t> 오븐브레이크와 슈퍼 프린세스 피치라는 게임을 패러디 하여 제작하였습니다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게임화면은 이렇게 구성되어 있습니다</a:t>
            </a:r>
            <a:r>
              <a:rPr lang="en-US" altLang="ko-KR" dirty="0"/>
              <a:t>. </a:t>
            </a:r>
            <a:r>
              <a:rPr lang="ko-KR" altLang="en-US" dirty="0"/>
              <a:t>점프버튼 슬라이드 버튼 어택버튼이 있고 저 위에 화면이 게임 플레이 화면입니다</a:t>
            </a:r>
            <a:r>
              <a:rPr lang="en-US" altLang="ko-KR" dirty="0"/>
              <a:t>. </a:t>
            </a:r>
            <a:r>
              <a:rPr lang="ko-KR" altLang="en-US" dirty="0"/>
              <a:t>스코어보드와 남은 목숨을 알려주는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밑은 애니메이션 바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5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점프 버튼을 누르면 </a:t>
            </a:r>
            <a:r>
              <a:rPr lang="ko-KR" altLang="en-US" dirty="0" err="1"/>
              <a:t>코코가</a:t>
            </a:r>
            <a:r>
              <a:rPr lang="ko-KR" altLang="en-US" dirty="0"/>
              <a:t> 점프를 합니다</a:t>
            </a:r>
            <a:r>
              <a:rPr lang="en-US" altLang="ko-KR" dirty="0"/>
              <a:t>. </a:t>
            </a:r>
            <a:r>
              <a:rPr lang="ko-KR" altLang="en-US" dirty="0"/>
              <a:t>점프를 통해 몬스터 장애물을 피할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5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버튼을 통해 </a:t>
            </a:r>
            <a:r>
              <a:rPr lang="ko-KR" altLang="en-US" dirty="0" err="1"/>
              <a:t>코코가</a:t>
            </a:r>
            <a:r>
              <a:rPr lang="ko-KR" altLang="en-US" dirty="0"/>
              <a:t> 슬라이드를 할 수 있습니다</a:t>
            </a:r>
            <a:r>
              <a:rPr lang="en-US" altLang="ko-KR" dirty="0"/>
              <a:t>. </a:t>
            </a:r>
            <a:r>
              <a:rPr lang="ko-KR" altLang="en-US" dirty="0"/>
              <a:t>슬라이드버튼을 누르고 있는 도중에 슬라이드를 계속 하게 됩니다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슬라이드를 통해 위에 나타나는 나무 장애물을 피할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8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어택버튼을 누르면 </a:t>
            </a:r>
            <a:r>
              <a:rPr lang="ko-KR" altLang="en-US" dirty="0" err="1"/>
              <a:t>코코가</a:t>
            </a:r>
            <a:r>
              <a:rPr lang="ko-KR" altLang="en-US" dirty="0"/>
              <a:t> 관통하는 레이저 빔을 쏠 수 있습니다</a:t>
            </a:r>
            <a:r>
              <a:rPr lang="en-US" altLang="ko-KR" dirty="0"/>
              <a:t>. </a:t>
            </a:r>
            <a:r>
              <a:rPr lang="ko-KR" altLang="en-US" dirty="0"/>
              <a:t>장애물은 레이저 빔을 맞으면 사라집니다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6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코코는</a:t>
            </a:r>
            <a:r>
              <a:rPr lang="ko-KR" altLang="en-US" dirty="0"/>
              <a:t> 장애물에 부딪히게 되면 목숨을 하나씩 잃습니다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목숨을 전부 잃게 되면 </a:t>
            </a:r>
            <a:r>
              <a:rPr lang="ko-KR" altLang="en-US" dirty="0" err="1"/>
              <a:t>코코가</a:t>
            </a:r>
            <a:r>
              <a:rPr lang="ko-KR" altLang="en-US" dirty="0"/>
              <a:t> 죽으면서 게임이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17FF9-D40F-4E92-BCE4-A73327B8F5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7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54.png"/><Relationship Id="rId7" Type="http://schemas.openxmlformats.org/officeDocument/2006/relationships/image" Target="../media/image2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7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8.png"/><Relationship Id="rId3" Type="http://schemas.openxmlformats.org/officeDocument/2006/relationships/image" Target="../media/image57.png"/><Relationship Id="rId7" Type="http://schemas.openxmlformats.org/officeDocument/2006/relationships/image" Target="../media/image2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7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18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18.png"/><Relationship Id="rId5" Type="http://schemas.openxmlformats.org/officeDocument/2006/relationships/image" Target="../media/image39.png"/><Relationship Id="rId15" Type="http://schemas.openxmlformats.org/officeDocument/2006/relationships/image" Target="../media/image62.png"/><Relationship Id="rId10" Type="http://schemas.openxmlformats.org/officeDocument/2006/relationships/image" Target="../media/image17.png"/><Relationship Id="rId19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51.png"/><Relationship Id="rId14" Type="http://schemas.openxmlformats.org/officeDocument/2006/relationships/image" Target="../media/image61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20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10" Type="http://schemas.openxmlformats.org/officeDocument/2006/relationships/image" Target="../media/image18.png"/><Relationship Id="rId19" Type="http://schemas.openxmlformats.org/officeDocument/2006/relationships/image" Target="../media/image78.png"/><Relationship Id="rId4" Type="http://schemas.openxmlformats.org/officeDocument/2006/relationships/image" Target="../media/image68.png"/><Relationship Id="rId9" Type="http://schemas.openxmlformats.org/officeDocument/2006/relationships/image" Target="../media/image17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22.png"/><Relationship Id="rId19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image" Target="../media/image2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7.png"/><Relationship Id="rId14" Type="http://schemas.openxmlformats.org/officeDocument/2006/relationships/image" Target="../media/image4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2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7.png"/><Relationship Id="rId14" Type="http://schemas.openxmlformats.org/officeDocument/2006/relationships/image" Target="../media/image49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2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7.png"/><Relationship Id="rId14" Type="http://schemas.openxmlformats.org/officeDocument/2006/relationships/image" Target="../media/image5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2524" y="1187105"/>
            <a:ext cx="10396228" cy="83686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596439"/>
            <a:ext cx="4062815" cy="571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C3E8F7-1D61-4440-76A1-31CD2465BFB8}"/>
              </a:ext>
            </a:extLst>
          </p:cNvPr>
          <p:cNvSpPr txBox="1"/>
          <p:nvPr/>
        </p:nvSpPr>
        <p:spPr>
          <a:xfrm>
            <a:off x="5943600" y="17145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rgbClr val="4264FF"/>
                </a:solidFill>
                <a:latin typeface="Franklin Gothic Demi" panose="020B0703020102020204" pitchFamily="34" charset="0"/>
              </a:rPr>
              <a:t>The way to the wild</a:t>
            </a:r>
            <a:endParaRPr lang="ko-KR" altLang="en-US" dirty="0">
              <a:solidFill>
                <a:srgbClr val="4264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F121-6E7D-F97E-AAA6-8D8EAD26A09F}"/>
              </a:ext>
            </a:extLst>
          </p:cNvPr>
          <p:cNvSpPr txBox="1"/>
          <p:nvPr/>
        </p:nvSpPr>
        <p:spPr>
          <a:xfrm>
            <a:off x="5715000" y="513442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264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Qt </a:t>
            </a:r>
            <a:r>
              <a:rPr lang="en-US" altLang="ko-KR" sz="2400" dirty="0" err="1">
                <a:solidFill>
                  <a:srgbClr val="4264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c++</a:t>
            </a:r>
            <a:r>
              <a:rPr lang="en-US" altLang="ko-KR" sz="2400" dirty="0">
                <a:solidFill>
                  <a:srgbClr val="4264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>
                <a:solidFill>
                  <a:srgbClr val="4264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54"/>
    </mc:Choice>
    <mc:Fallback>
      <p:transition spd="slow" advTm="148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851910" cy="1333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550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516088" cy="7878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65363" y="3943284"/>
            <a:ext cx="7330863" cy="5995052"/>
            <a:chOff x="7765363" y="3943284"/>
            <a:chExt cx="7330863" cy="59950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5363" y="3943284"/>
              <a:ext cx="7330863" cy="5995052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8730F0E-0D52-7164-128C-3EDFD451F1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44728" y="2491994"/>
            <a:ext cx="9817566" cy="130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10"/>
    </mc:Choice>
    <mc:Fallback>
      <p:transition spd="slow" advTm="130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132225" cy="1323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550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516088" cy="787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39710" y="2743841"/>
            <a:ext cx="10523340" cy="12445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02509" y="4051397"/>
            <a:ext cx="7574204" cy="6213726"/>
            <a:chOff x="7602509" y="4051397"/>
            <a:chExt cx="7574204" cy="62137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2509" y="4051397"/>
              <a:ext cx="7574204" cy="62137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62"/>
    </mc:Choice>
    <mc:Fallback>
      <p:transition spd="slow" advTm="4836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CFED3072-A34C-A249-E838-C37F663A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29" y="6638175"/>
            <a:ext cx="3194252" cy="3194252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9668787" cy="1323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614550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243" y="3897904"/>
            <a:ext cx="2516088" cy="7878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0" name="그림 9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73236574-768C-806A-81EA-380B608BB4F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/>
          <a:stretch/>
        </p:blipFill>
        <p:spPr>
          <a:xfrm>
            <a:off x="6793427" y="2428714"/>
            <a:ext cx="8687572" cy="38892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BE188D-5D78-D6F8-5C44-A056D581AC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71" y="6671245"/>
            <a:ext cx="3194252" cy="31942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86AC2B-55A3-2D67-572F-4E45EDE4FF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73" y="6600295"/>
            <a:ext cx="3162300" cy="31623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5CC3E6-7C32-3368-615D-2D94C6549D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53" y="6692931"/>
            <a:ext cx="3320213" cy="33202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639E55C-662C-CB1B-DB94-21CF3226C9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4" y="6700228"/>
            <a:ext cx="3305617" cy="330561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C2E8FF-7774-113C-1500-0FB887D3F4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96" y="6632732"/>
            <a:ext cx="3412847" cy="3412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22"/>
    </mc:Choice>
    <mc:Fallback>
      <p:transition spd="slow" advTm="173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613577" cy="1323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3017474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28211"/>
            <a:ext cx="1926176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54552"/>
            <a:ext cx="4106983" cy="7782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54902" y="4697490"/>
            <a:ext cx="10492717" cy="7198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27359" y="7141035"/>
            <a:ext cx="9217317" cy="64562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34485" y="2583076"/>
            <a:ext cx="1422859" cy="77828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485" y="6248780"/>
            <a:ext cx="1898897" cy="7782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54902" y="7939045"/>
            <a:ext cx="8827098" cy="7198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74FC41-F64C-EA8A-3908-AD2CC22FA8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9" y="5163457"/>
            <a:ext cx="4762500" cy="4762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C21997-5C11-682F-88AD-D95D5F2144A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8515" y="3167266"/>
            <a:ext cx="9284285" cy="1416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914"/>
    </mc:Choice>
    <mc:Fallback>
      <p:transition spd="slow" advTm="7291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8205" cy="4889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01620"/>
            <a:ext cx="4062805" cy="571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4"/>
    </mc:Choice>
    <mc:Fallback>
      <p:transition spd="slow" advTm="40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3820" y="2434184"/>
            <a:ext cx="1246255" cy="4415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60" y="3677035"/>
            <a:ext cx="4364164" cy="18173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4951" y="2964656"/>
            <a:ext cx="1741359" cy="70837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64951" y="4433103"/>
            <a:ext cx="1779454" cy="7083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64951" y="5901532"/>
            <a:ext cx="3349301" cy="7083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6351" y="5388963"/>
            <a:ext cx="3826087" cy="313458"/>
            <a:chOff x="1646351" y="5388963"/>
            <a:chExt cx="3826087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6351" y="5388963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981" y="5671774"/>
            <a:ext cx="13170919" cy="61293"/>
            <a:chOff x="691981" y="5671774"/>
            <a:chExt cx="13170919" cy="61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691981" y="5671774"/>
              <a:ext cx="13170919" cy="61293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5090CB1-7715-0479-DB7F-A3747EF1F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097" y="5269717"/>
            <a:ext cx="4982812" cy="4982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2"/>
    </mc:Choice>
    <mc:Fallback>
      <p:transition spd="slow" advTm="39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038" y="2606068"/>
            <a:ext cx="9919204" cy="48119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9102" y="6293464"/>
            <a:ext cx="5536116" cy="8825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62767" y="4801766"/>
            <a:ext cx="1931429" cy="457421"/>
            <a:chOff x="5162767" y="4801766"/>
            <a:chExt cx="193142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162767" y="4801766"/>
              <a:ext cx="1931429" cy="4574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5"/>
    </mc:Choice>
    <mc:Fallback>
      <p:transition spd="slow" advTm="18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633396" cy="1333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76455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747632" cy="18363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9147" y="6856142"/>
            <a:ext cx="2701853" cy="7558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8199" y="8220649"/>
            <a:ext cx="2047034" cy="11454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029877"/>
            <a:ext cx="2004681" cy="6831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4672" y="3058819"/>
            <a:ext cx="2477992" cy="7782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24717" y="2301718"/>
            <a:ext cx="7206469" cy="35967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48567" y="6192390"/>
            <a:ext cx="6634170" cy="3485004"/>
            <a:chOff x="5148567" y="6192390"/>
            <a:chExt cx="6634170" cy="34850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48567" y="6192390"/>
              <a:ext cx="6634170" cy="3485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78049" y="6192390"/>
            <a:ext cx="6485694" cy="3542486"/>
            <a:chOff x="11878049" y="6192390"/>
            <a:chExt cx="6485694" cy="35424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78049" y="6192390"/>
              <a:ext cx="6485694" cy="35424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71"/>
    </mc:Choice>
    <mc:Fallback>
      <p:transition spd="slow" advTm="218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274320" cy="1333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76455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747632" cy="18363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8199" y="8220649"/>
            <a:ext cx="2047034" cy="11454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29877"/>
            <a:ext cx="2004681" cy="6831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90211"/>
            <a:ext cx="3429652" cy="6831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4672" y="3058819"/>
            <a:ext cx="2477992" cy="7782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45502" y="2757140"/>
            <a:ext cx="11009555" cy="64562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45502" y="3511721"/>
            <a:ext cx="7575308" cy="64562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89649" y="4366965"/>
            <a:ext cx="11165321" cy="6519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51645" y="5595115"/>
            <a:ext cx="7541240" cy="4243740"/>
            <a:chOff x="5351645" y="5595115"/>
            <a:chExt cx="7541240" cy="42437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51645" y="5595115"/>
              <a:ext cx="7541240" cy="42437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62247" y="5427503"/>
            <a:ext cx="2831535" cy="4247303"/>
            <a:chOff x="14362247" y="5427503"/>
            <a:chExt cx="2831535" cy="42473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62247" y="5427503"/>
              <a:ext cx="2831535" cy="424730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49402" y="1897493"/>
            <a:ext cx="5575149" cy="537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10805C-61C7-D8B1-3841-41C7816465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42" y="5766129"/>
            <a:ext cx="4721308" cy="472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68"/>
    </mc:Choice>
    <mc:Fallback>
      <p:transition spd="slow" advTm="295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59510" cy="1323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550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516088" cy="787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25002" y="2638102"/>
            <a:ext cx="9956766" cy="7142829"/>
            <a:chOff x="6625002" y="2638102"/>
            <a:chExt cx="9956766" cy="71428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25002" y="2638102"/>
              <a:ext cx="9956766" cy="71428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80"/>
    </mc:Choice>
    <mc:Fallback>
      <p:transition spd="slow" advTm="281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1766977" cy="1323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550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516088" cy="787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45502" y="2757140"/>
            <a:ext cx="8844326" cy="1235841"/>
          </a:xfrm>
          <a:prstGeom prst="rect">
            <a:avLst/>
          </a:prstGeom>
        </p:spPr>
      </p:pic>
      <p:pic>
        <p:nvPicPr>
          <p:cNvPr id="16" name="그림 15" descr="텍스트, 모니터, 실내, 전자기기이(가) 표시된 사진&#10;&#10;자동 생성된 설명">
            <a:extLst>
              <a:ext uri="{FF2B5EF4-FFF2-40B4-BE49-F238E27FC236}">
                <a16:creationId xmlns:a16="http://schemas.microsoft.com/office/drawing/2014/main" id="{C5669EAB-9B6F-AE55-43AB-2C01E55DF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82" y="3897904"/>
            <a:ext cx="10373803" cy="5843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35"/>
    </mc:Choice>
    <mc:Fallback>
      <p:transition spd="slow" advTm="69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048844" cy="1323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550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516088" cy="7878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45502" y="2757140"/>
            <a:ext cx="10478326" cy="1245364"/>
          </a:xfrm>
          <a:prstGeom prst="rect">
            <a:avLst/>
          </a:prstGeom>
        </p:spPr>
      </p:pic>
      <p:pic>
        <p:nvPicPr>
          <p:cNvPr id="10" name="그림 9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17B5A733-A702-ECCD-AB0D-CB78244352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78" y="4069863"/>
            <a:ext cx="9923402" cy="559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24"/>
    </mc:Choice>
    <mc:Fallback>
      <p:transition spd="slow" advTm="137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1817196" cy="1323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550" cy="647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63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04681" cy="68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3357062" cy="683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3897904"/>
            <a:ext cx="2516088" cy="7878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45502" y="2757140"/>
            <a:ext cx="10522593" cy="1235841"/>
          </a:xfrm>
          <a:prstGeom prst="rect">
            <a:avLst/>
          </a:prstGeom>
        </p:spPr>
      </p:pic>
      <p:pic>
        <p:nvPicPr>
          <p:cNvPr id="10" name="그림 9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2D717D0D-E7A9-B6DE-78D8-C6C1D966F4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35" y="4203846"/>
            <a:ext cx="9663018" cy="54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20"/>
    </mc:Choice>
    <mc:Fallback>
      <p:transition spd="slow" advTm="1332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331</Words>
  <Application>Microsoft Office PowerPoint</Application>
  <PresentationFormat>사용자 지정</PresentationFormat>
  <Paragraphs>33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휴먼둥근헤드라인</vt:lpstr>
      <vt:lpstr>Arial</vt:lpstr>
      <vt:lpstr>Calibri</vt:lpstr>
      <vt:lpstr>Franklin Gothic Demi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윤찬승</cp:lastModifiedBy>
  <cp:revision>5</cp:revision>
  <dcterms:created xsi:type="dcterms:W3CDTF">2022-09-14T17:21:22Z</dcterms:created>
  <dcterms:modified xsi:type="dcterms:W3CDTF">2022-09-14T10:20:28Z</dcterms:modified>
</cp:coreProperties>
</file>