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동맹의 동맹은 동맹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90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서로소 집합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서로소집합 </a:t>
            </a:r>
            <a:r>
              <a:rPr kumimoji="1" lang="en-US" altLang="ko-KR" dirty="0" smtClean="0"/>
              <a:t>(Disjoint Set)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Union-Find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Path Compression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처음에 각 사람들은 크기가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인 그룹에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번 질의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가 속한 그룹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서로소 집합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을 합쳐준다 </a:t>
            </a:r>
            <a:r>
              <a:rPr kumimoji="1" lang="en-US" altLang="ko-KR" dirty="0" smtClean="0"/>
              <a:t>[Union]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 질의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가 같은 그룹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서로소 집합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 속한지 확인한다 </a:t>
            </a:r>
            <a:r>
              <a:rPr kumimoji="1" lang="en-US" altLang="ko-KR" dirty="0" smtClean="0"/>
              <a:t>[Find]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67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Find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경로압축을 이용할 수 있다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초기에 </a:t>
            </a:r>
            <a:r>
              <a:rPr kumimoji="1" lang="en-US" altLang="ko-KR" dirty="0" smtClean="0"/>
              <a:t>grp[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</a:t>
            </a:r>
            <a:r>
              <a:rPr kumimoji="1" lang="en-US" altLang="ko-KR" dirty="0" err="1" smtClean="0"/>
              <a:t>i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find(n):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if grp[n] == n: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			return n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grp[n] = find(grp[n])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return grp[n]</a:t>
            </a:r>
          </a:p>
        </p:txBody>
      </p:sp>
    </p:spTree>
    <p:extLst>
      <p:ext uri="{BB962C8B-B14F-4D97-AF65-F5344CB8AC3E}">
        <p14:creationId xmlns:p14="http://schemas.microsoft.com/office/powerpoint/2010/main" val="110807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Union 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d</a:t>
            </a:r>
            <a:r>
              <a:rPr kumimoji="1" lang="en-US" altLang="ko-KR" dirty="0" err="1" smtClean="0"/>
              <a:t>ef</a:t>
            </a:r>
            <a:r>
              <a:rPr kumimoji="1" lang="en-US" altLang="ko-KR" dirty="0" smtClean="0"/>
              <a:t> union(a, b):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> = find(a)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 = find(b)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if 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> == 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: return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grp[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] = </a:t>
            </a:r>
            <a:r>
              <a:rPr kumimoji="1" lang="en-US" altLang="ko-KR" dirty="0" err="1" smtClean="0"/>
              <a:t>ga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Union-Find</a:t>
            </a:r>
            <a:r>
              <a:rPr kumimoji="1" lang="ko-KR" altLang="en-US" dirty="0" smtClean="0"/>
              <a:t> 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68945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Union 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초기에 </a:t>
            </a:r>
            <a:r>
              <a:rPr kumimoji="1" lang="en-US" altLang="ko-KR" dirty="0" err="1" smtClean="0"/>
              <a:t>sz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1</a:t>
            </a:r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union(a, b):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> = find(a)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 = find(b)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if 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> == 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: return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if </a:t>
            </a:r>
            <a:r>
              <a:rPr kumimoji="1" lang="en-US" altLang="ko-KR" dirty="0" err="1" smtClean="0"/>
              <a:t>sz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>] &lt; </a:t>
            </a:r>
            <a:r>
              <a:rPr kumimoji="1" lang="en-US" altLang="ko-KR" dirty="0" err="1" smtClean="0"/>
              <a:t>sz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]: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grp[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] = 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sz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ga</a:t>
            </a:r>
            <a:r>
              <a:rPr kumimoji="1" lang="en-US" altLang="ko-KR" dirty="0" smtClean="0"/>
              <a:t>] += </a:t>
            </a:r>
            <a:r>
              <a:rPr kumimoji="1" lang="en-US" altLang="ko-KR" dirty="0" err="1" smtClean="0"/>
              <a:t>sz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gb</a:t>
            </a:r>
            <a:r>
              <a:rPr kumimoji="1" lang="en-US" altLang="ko-KR" dirty="0" smtClean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Union-Find</a:t>
            </a:r>
            <a:r>
              <a:rPr kumimoji="1" lang="ko-KR" altLang="en-US" dirty="0" smtClean="0"/>
              <a:t> 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O(log* N)</a:t>
            </a:r>
          </a:p>
        </p:txBody>
      </p:sp>
    </p:spTree>
    <p:extLst>
      <p:ext uri="{BB962C8B-B14F-4D97-AF65-F5344CB8AC3E}">
        <p14:creationId xmlns:p14="http://schemas.microsoft.com/office/powerpoint/2010/main" val="7787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94</Words>
  <Application>Microsoft Macintosh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Century Gothic</vt:lpstr>
      <vt:lpstr>Wingdings 3</vt:lpstr>
      <vt:lpstr>Arial</vt:lpstr>
      <vt:lpstr>이온</vt:lpstr>
      <vt:lpstr>동맹의 동맹은 동맹</vt:lpstr>
      <vt:lpstr>서로소 집합</vt:lpstr>
      <vt:lpstr>문제 정리</vt:lpstr>
      <vt:lpstr>Find</vt:lpstr>
      <vt:lpstr>Union 1</vt:lpstr>
      <vt:lpstr>Union 2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동맹의 동맹은 동맹</dc:title>
  <dc:creator>전명우</dc:creator>
  <cp:lastModifiedBy>전명우</cp:lastModifiedBy>
  <cp:revision>6</cp:revision>
  <dcterms:created xsi:type="dcterms:W3CDTF">2016-09-22T00:57:28Z</dcterms:created>
  <dcterms:modified xsi:type="dcterms:W3CDTF">2016-09-22T01:06:04Z</dcterms:modified>
</cp:coreProperties>
</file>