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소수들의 </a:t>
            </a:r>
            <a:r>
              <a:rPr kumimoji="1" lang="ko-KR" altLang="en-US" dirty="0" smtClean="0"/>
              <a:t>곱셈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일차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1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7559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63763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8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5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5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2134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705726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14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9945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2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6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32796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7617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98600" y="3878646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99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00883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91109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8312854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37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8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34903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0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8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3607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63763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0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K</a:t>
            </a:r>
            <a:r>
              <a:rPr kumimoji="1" lang="ko-KR" altLang="en-US" dirty="0" smtClean="0"/>
              <a:t>개의 소수들이 주어진다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주어진 소수들 외에 다른 소수를 소인수로 갖지 않는 수 중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번째 소수를 구하는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42411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4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810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098600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035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3491473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756935" y="3878646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88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12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8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예제에서는 단계 수가 적어 경우가 없지만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두 번째 행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어떤 수까지 곱했나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에 들어가는 수는 배열에 있는 수다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하나의 수를 추가할 때 마다 </a:t>
            </a:r>
            <a:r>
              <a:rPr kumimoji="1" lang="en-US" altLang="ko-KR" dirty="0"/>
              <a:t>2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번의 연산을 하고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각 열의 두 번째 행에 있는 수 증가가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번만 이루어지므로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전체 시간복잡도는 </a:t>
            </a:r>
            <a:r>
              <a:rPr kumimoji="1" lang="en-US" altLang="ko-KR" dirty="0" smtClean="0"/>
              <a:t>O(NK)</a:t>
            </a:r>
            <a:r>
              <a:rPr kumimoji="1" lang="ko-KR" altLang="en-US" dirty="0" smtClean="0"/>
              <a:t>가 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중간 계산 과정에서 곱한 뒤 수가 </a:t>
            </a:r>
            <a:r>
              <a:rPr kumimoji="1" lang="en-US" altLang="ko-KR" dirty="0" smtClean="0"/>
              <a:t>32</a:t>
            </a:r>
            <a:r>
              <a:rPr kumimoji="1" lang="ko-KR" altLang="en-US" dirty="0" smtClean="0"/>
              <a:t>비트 정수형 범위를 넘어갈 수 있음에 유의하자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4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작은 소수들의 곱셈 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차이점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개의 소수가 입력으로 주어지는 것이 아닌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           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개의 소수가 정해져있다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baseline="30000" dirty="0" smtClean="0"/>
              <a:t>2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개선의 여지가 많이 필요해보인다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48155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8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40148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49782" y="3851564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71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 배열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6531"/>
              </p:ext>
            </p:extLst>
          </p:nvPr>
        </p:nvGraphicFramePr>
        <p:xfrm>
          <a:off x="1512582" y="4150658"/>
          <a:ext cx="8128000" cy="138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수까지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곱했나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곱한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098600" y="3878647"/>
            <a:ext cx="955963" cy="19257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0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564</Words>
  <Application>Microsoft Macintosh PowerPoint</Application>
  <PresentationFormat>와이드스크린</PresentationFormat>
  <Paragraphs>344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Century Gothic</vt:lpstr>
      <vt:lpstr>Wingdings 3</vt:lpstr>
      <vt:lpstr>Arial</vt:lpstr>
      <vt:lpstr>이온</vt:lpstr>
      <vt:lpstr>소수들의 곱셈</vt:lpstr>
      <vt:lpstr>문제 정리</vt:lpstr>
      <vt:lpstr>작은 소수들의 곱셈 문제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57</cp:revision>
  <cp:lastPrinted>2016-09-22T01:34:01Z</cp:lastPrinted>
  <dcterms:created xsi:type="dcterms:W3CDTF">2016-09-22T00:57:28Z</dcterms:created>
  <dcterms:modified xsi:type="dcterms:W3CDTF">2016-09-22T05:09:14Z</dcterms:modified>
</cp:coreProperties>
</file>