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2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작은 소수들의 곱셈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090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여태까지 </a:t>
            </a:r>
            <a:r>
              <a:rPr kumimoji="1" lang="en-US" altLang="ko-KR" dirty="0" err="1" smtClean="0"/>
              <a:t>i</a:t>
            </a:r>
            <a:r>
              <a:rPr kumimoji="1" lang="ko-KR" altLang="en-US" smtClean="0"/>
              <a:t>개의 수를 </a:t>
            </a:r>
            <a:r>
              <a:rPr kumimoji="1" lang="ko-KR" altLang="en-US" dirty="0" smtClean="0"/>
              <a:t>구했다고 하자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 </a:t>
            </a:r>
            <a:r>
              <a:rPr kumimoji="1" lang="ko-KR" altLang="en-US" smtClean="0"/>
              <a:t>다음 수는 </a:t>
            </a:r>
            <a:r>
              <a:rPr kumimoji="1" lang="en-US" altLang="ko-KR" dirty="0" err="1" smtClean="0"/>
              <a:t>i</a:t>
            </a:r>
            <a:r>
              <a:rPr kumimoji="1" lang="ko-KR" altLang="en-US" smtClean="0"/>
              <a:t>개의 수에 </a:t>
            </a:r>
            <a:r>
              <a:rPr kumimoji="1" lang="en-US" altLang="ko-KR" dirty="0" smtClean="0"/>
              <a:t>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을 곱해보고 여태까지 </a:t>
            </a:r>
            <a:r>
              <a:rPr kumimoji="1" lang="ko-KR" altLang="en-US" smtClean="0"/>
              <a:t>구한 마지막 수보다 </a:t>
            </a:r>
            <a:r>
              <a:rPr kumimoji="1" lang="ko-KR" altLang="en-US" dirty="0" smtClean="0"/>
              <a:t>크면서 가장 </a:t>
            </a:r>
            <a:r>
              <a:rPr kumimoji="1" lang="ko-KR" altLang="en-US" smtClean="0"/>
              <a:t>작은 수를 </a:t>
            </a:r>
            <a:r>
              <a:rPr kumimoji="1" lang="ko-KR" altLang="en-US" dirty="0" smtClean="0"/>
              <a:t>구하면 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</a:t>
            </a:r>
            <a:r>
              <a:rPr kumimoji="1" lang="en-US" altLang="ko-KR" baseline="30000" dirty="0" smtClean="0"/>
              <a:t>2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69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39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Century Gothic</vt:lpstr>
      <vt:lpstr>Wingdings 3</vt:lpstr>
      <vt:lpstr>Arial</vt:lpstr>
      <vt:lpstr>이온</vt:lpstr>
      <vt:lpstr>작은 소수들의 곱셈</vt:lpstr>
      <vt:lpstr>풀이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동맹의 동맹은 동맹</dc:title>
  <dc:creator>전명우</dc:creator>
  <cp:lastModifiedBy>전명우</cp:lastModifiedBy>
  <cp:revision>10</cp:revision>
  <cp:lastPrinted>2016-09-22T01:34:01Z</cp:lastPrinted>
  <dcterms:created xsi:type="dcterms:W3CDTF">2016-09-22T00:57:28Z</dcterms:created>
  <dcterms:modified xsi:type="dcterms:W3CDTF">2016-09-22T01:34:25Z</dcterms:modified>
</cp:coreProperties>
</file>