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76" r:id="rId4"/>
    <p:sldId id="258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22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2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4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5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4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4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7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eap_(data_structure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smtClean="0"/>
              <a:t>중앙값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일차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번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90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9, 5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48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1, 5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08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1, 5, 3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3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1, 3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9, 5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40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1, 3, 2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9, 5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574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r>
              <a:rPr kumimoji="1" lang="en-US" altLang="ko-KR" sz="2400" b="1" smtClean="0"/>
              <a:t>, 3, 2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9, 5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7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8(</a:t>
            </a:r>
            <a:r>
              <a:rPr kumimoji="1" lang="ko-KR" altLang="en-US" dirty="0" smtClean="0"/>
              <a:t>새로 주어짐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r>
              <a:rPr kumimoji="1" lang="en-US" altLang="ko-KR" sz="2400" b="1" smtClean="0"/>
              <a:t>, 3, 2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9, 5, 8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51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r>
              <a:rPr kumimoji="1" lang="en-US" altLang="ko-KR" sz="2400" b="1" smtClean="0"/>
              <a:t>, 3, 2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9, 5, 8, 8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18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1, 3, 2</a:t>
            </a:r>
            <a:r>
              <a:rPr kumimoji="1" lang="en-US" altLang="ko-KR" sz="2400" b="1" smtClean="0"/>
              <a:t>,</a:t>
            </a:r>
            <a:r>
              <a:rPr kumimoji="1" lang="ko-KR" altLang="en-US" sz="2400" b="1" smtClean="0"/>
              <a:t> </a:t>
            </a:r>
            <a:r>
              <a:rPr kumimoji="1" lang="en-US" altLang="ko-KR" sz="2400" b="1" dirty="0"/>
              <a:t>5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</a:t>
            </a:r>
            <a:r>
              <a:rPr kumimoji="1" lang="en-US" altLang="ko-KR" sz="2400" b="1" smtClean="0"/>
              <a:t>, </a:t>
            </a:r>
            <a:r>
              <a:rPr kumimoji="1" lang="en-US" altLang="ko-KR" sz="2400" b="1" smtClean="0"/>
              <a:t>8, </a:t>
            </a:r>
            <a:r>
              <a:rPr kumimoji="1" lang="en-US" altLang="ko-KR" sz="2400" b="1" dirty="0" smtClean="0"/>
              <a:t>8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26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Heap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>
                <a:hlinkClick r:id="rId2"/>
              </a:rPr>
              <a:t>https://</a:t>
            </a:r>
            <a:r>
              <a:rPr kumimoji="1" lang="en-US" altLang="ko-KR" dirty="0" err="1">
                <a:hlinkClick r:id="rId2"/>
              </a:rPr>
              <a:t>en.wikipedia.org</a:t>
            </a:r>
            <a:r>
              <a:rPr kumimoji="1" lang="en-US" altLang="ko-KR" dirty="0">
                <a:hlinkClick r:id="rId2"/>
              </a:rPr>
              <a:t>/wiki/Heap_(</a:t>
            </a:r>
            <a:r>
              <a:rPr kumimoji="1" lang="en-US" altLang="ko-KR" dirty="0" err="1">
                <a:hlinkClick r:id="rId2"/>
              </a:rPr>
              <a:t>data_structure</a:t>
            </a:r>
            <a:r>
              <a:rPr kumimoji="1" lang="en-US" altLang="ko-KR" dirty="0">
                <a:hlinkClick r:id="rId2"/>
              </a:rPr>
              <a:t>)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C++: </a:t>
            </a:r>
            <a:r>
              <a:rPr kumimoji="1" lang="en-US" altLang="ko-KR" dirty="0" err="1" smtClean="0"/>
              <a:t>priority_queue</a:t>
            </a:r>
            <a:r>
              <a:rPr kumimoji="1" lang="en-US" altLang="ko-KR" dirty="0" smtClean="0"/>
              <a:t> or </a:t>
            </a:r>
            <a:r>
              <a:rPr kumimoji="1" lang="en-US" altLang="ko-KR" dirty="0" err="1" smtClean="0"/>
              <a:t>make_heap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push_heap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pop_heap</a:t>
            </a:r>
            <a:endParaRPr kumimoji="1" lang="en-US" altLang="ko-KR" dirty="0" smtClean="0"/>
          </a:p>
          <a:p>
            <a:r>
              <a:rPr kumimoji="1" lang="en-US" altLang="ko-KR" dirty="0" smtClean="0"/>
              <a:t>Java: </a:t>
            </a:r>
            <a:r>
              <a:rPr kumimoji="1" lang="en-US" altLang="ko-KR" dirty="0" err="1" smtClean="0"/>
              <a:t>PriorityQueue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406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개의 수가 차례대로 들어오는데</a:t>
            </a:r>
            <a:r>
              <a:rPr kumimoji="1" lang="en-US" altLang="ko-KR" dirty="0" smtClean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홀수 번째 수가 들어올 때 마다</a:t>
            </a:r>
            <a:r>
              <a:rPr kumimoji="1" lang="en-US" altLang="ko-KR" dirty="0" smtClean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여태까지 들어온 수들의 중간값을 출력한다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16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Heap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수를 담는 자료구조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Min-heap</a:t>
            </a:r>
          </a:p>
          <a:p>
            <a:pPr lvl="1"/>
            <a:r>
              <a:rPr kumimoji="1" lang="ko-KR" altLang="en-US" dirty="0" smtClean="0"/>
              <a:t>담긴 수 중에 최소값을 바로 알 수 있고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최소값을 </a:t>
            </a:r>
            <a:r>
              <a:rPr kumimoji="1" lang="en-US" altLang="ko-KR" dirty="0" smtClean="0"/>
              <a:t>pop</a:t>
            </a:r>
            <a:r>
              <a:rPr kumimoji="1" lang="ko-KR" altLang="en-US" dirty="0" smtClean="0"/>
              <a:t>할 수 있음</a:t>
            </a:r>
            <a:endParaRPr kumimoji="1" lang="en-US" altLang="ko-KR" dirty="0"/>
          </a:p>
          <a:p>
            <a:r>
              <a:rPr kumimoji="1" lang="en-US" altLang="ko-KR" dirty="0" smtClean="0"/>
              <a:t>Max-heap</a:t>
            </a:r>
          </a:p>
          <a:p>
            <a:pPr lvl="1"/>
            <a:r>
              <a:rPr kumimoji="1" lang="ko-KR" altLang="en-US" dirty="0" smtClean="0"/>
              <a:t>담신 수 중에 최대값을 바로 알 수 있고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최대값을 </a:t>
            </a:r>
            <a:r>
              <a:rPr kumimoji="1" lang="en-US" altLang="ko-KR" dirty="0" smtClean="0"/>
              <a:t>pop</a:t>
            </a:r>
            <a:r>
              <a:rPr kumimoji="1" lang="ko-KR" altLang="en-US" dirty="0" smtClean="0"/>
              <a:t>할 수 있음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 smtClean="0"/>
              <a:t>시간복잡도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Insertion(push): 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</a:p>
          <a:p>
            <a:pPr lvl="1"/>
            <a:r>
              <a:rPr kumimoji="1" lang="en-US" altLang="ko-KR" dirty="0" smtClean="0"/>
              <a:t>Deletion(pop): 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</a:p>
          <a:p>
            <a:pPr lvl="1"/>
            <a:r>
              <a:rPr kumimoji="1" lang="en-US" altLang="ko-KR" dirty="0" smtClean="0"/>
              <a:t>Building: O(N)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25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</a:t>
            </a:r>
            <a:r>
              <a:rPr kumimoji="1" lang="ko-KR" altLang="en-US" dirty="0" smtClean="0"/>
              <a:t>이라는 </a:t>
            </a:r>
            <a:r>
              <a:rPr kumimoji="1" lang="en-US" altLang="ko-KR" dirty="0" smtClean="0"/>
              <a:t>Max-heap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이라는 </a:t>
            </a:r>
            <a:r>
              <a:rPr kumimoji="1" lang="en-US" altLang="ko-KR" dirty="0" smtClean="0"/>
              <a:t>Min-heap</a:t>
            </a:r>
            <a:r>
              <a:rPr kumimoji="1" lang="ko-KR" altLang="en-US" dirty="0" smtClean="0"/>
              <a:t>을 만든다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단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max(L) &lt; min(R)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수가 주어질 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L</a:t>
            </a:r>
            <a:r>
              <a:rPr kumimoji="1" lang="ko-KR" altLang="en-US" dirty="0" smtClean="0"/>
              <a:t>에 들어가는지</a:t>
            </a:r>
            <a:r>
              <a:rPr kumimoji="1" lang="en-US" altLang="ko-KR" dirty="0" smtClean="0"/>
              <a:t>, R</a:t>
            </a:r>
            <a:r>
              <a:rPr kumimoji="1" lang="ko-KR" altLang="en-US" dirty="0" smtClean="0"/>
              <a:t>에 들어가는지 정한다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정한 </a:t>
            </a:r>
            <a:r>
              <a:rPr kumimoji="1" lang="en-US" altLang="ko-KR" dirty="0" smtClean="0"/>
              <a:t>heap</a:t>
            </a:r>
            <a:r>
              <a:rPr kumimoji="1" lang="ko-KR" altLang="en-US" dirty="0" smtClean="0"/>
              <a:t>에 주어진 수를 넣는다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dirty="0" smtClean="0"/>
              <a:t>L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 사이 크기를 </a:t>
            </a:r>
            <a:r>
              <a:rPr kumimoji="1" lang="en-US" altLang="ko-KR" dirty="0" smtClean="0"/>
              <a:t>balancing </a:t>
            </a:r>
            <a:r>
              <a:rPr kumimoji="1" lang="ko-KR" altLang="en-US" dirty="0" smtClean="0"/>
              <a:t>한다</a:t>
            </a:r>
            <a:endParaRPr kumimoji="1" lang="en-US" altLang="ko-KR" dirty="0" smtClean="0"/>
          </a:p>
          <a:p>
            <a:pPr marL="857250" lvl="1" indent="-457200"/>
            <a:r>
              <a:rPr kumimoji="1" lang="en-US" altLang="ko-KR" dirty="0" smtClean="0"/>
              <a:t>|L| ≤ |R|+1</a:t>
            </a:r>
          </a:p>
          <a:p>
            <a:pPr marL="857250" lvl="1" indent="-457200"/>
            <a:r>
              <a:rPr kumimoji="1" lang="en-US" altLang="ko-KR" dirty="0" smtClean="0"/>
              <a:t>|R| ≤ |L|</a:t>
            </a:r>
          </a:p>
          <a:p>
            <a:pPr marL="857250" lvl="1" indent="-457200"/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|L|=|R| or |L|=|R|+1</a:t>
            </a:r>
          </a:p>
          <a:p>
            <a:pPr marL="857250" lvl="1" indent="-457200"/>
            <a:r>
              <a:rPr kumimoji="1" lang="en-US" altLang="ko-KR" dirty="0" smtClean="0"/>
              <a:t>Balancing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heap</a:t>
            </a:r>
            <a:r>
              <a:rPr kumimoji="1" lang="ko-KR" altLang="en-US" dirty="0" smtClean="0"/>
              <a:t>에서</a:t>
            </a:r>
            <a:r>
              <a:rPr kumimoji="1" lang="en-US" altLang="ko-KR" dirty="0" smtClean="0"/>
              <a:t> push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pop</a:t>
            </a:r>
            <a:r>
              <a:rPr kumimoji="1" lang="ko-KR" altLang="en-US" dirty="0" smtClean="0"/>
              <a:t>의 적절한 조합으로 구현 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홀수 번째 수가 주어질 때마다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L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max</a:t>
            </a:r>
            <a:r>
              <a:rPr kumimoji="1" lang="ko-KR" altLang="en-US" dirty="0" smtClean="0"/>
              <a:t> 값을 출력한다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679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313709" y="2248029"/>
            <a:ext cx="3061855" cy="3806408"/>
            <a:chOff x="2313709" y="2248029"/>
            <a:chExt cx="3061855" cy="3806408"/>
          </a:xfrm>
        </p:grpSpPr>
        <p:sp>
          <p:nvSpPr>
            <p:cNvPr id="3" name="타원 2"/>
            <p:cNvSpPr/>
            <p:nvPr/>
          </p:nvSpPr>
          <p:spPr>
            <a:xfrm>
              <a:off x="2313709" y="2632365"/>
              <a:ext cx="3061855" cy="3422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98602" y="224802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L</a:t>
              </a:r>
              <a:endParaRPr kumimoji="1"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135091" y="2163198"/>
            <a:ext cx="3061855" cy="3891239"/>
            <a:chOff x="7135091" y="2163198"/>
            <a:chExt cx="3061855" cy="3891239"/>
          </a:xfrm>
        </p:grpSpPr>
        <p:sp>
          <p:nvSpPr>
            <p:cNvPr id="5" name="타원 4"/>
            <p:cNvSpPr/>
            <p:nvPr/>
          </p:nvSpPr>
          <p:spPr>
            <a:xfrm>
              <a:off x="7135091" y="2632365"/>
              <a:ext cx="3061855" cy="3422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19984" y="216319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R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640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135091" y="2163198"/>
            <a:ext cx="3061855" cy="3891239"/>
            <a:chOff x="7135091" y="2163198"/>
            <a:chExt cx="3061855" cy="3891239"/>
          </a:xfrm>
        </p:grpSpPr>
        <p:sp>
          <p:nvSpPr>
            <p:cNvPr id="5" name="타원 4"/>
            <p:cNvSpPr/>
            <p:nvPr/>
          </p:nvSpPr>
          <p:spPr>
            <a:xfrm>
              <a:off x="7135091" y="2632365"/>
              <a:ext cx="3061855" cy="3422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19984" y="216319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R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151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135091" y="2163198"/>
            <a:ext cx="3061855" cy="3891239"/>
            <a:chOff x="7135091" y="2163198"/>
            <a:chExt cx="3061855" cy="3891239"/>
          </a:xfrm>
        </p:grpSpPr>
        <p:sp>
          <p:nvSpPr>
            <p:cNvPr id="5" name="타원 4"/>
            <p:cNvSpPr/>
            <p:nvPr/>
          </p:nvSpPr>
          <p:spPr>
            <a:xfrm>
              <a:off x="7135091" y="2632365"/>
              <a:ext cx="3061855" cy="3422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19984" y="216319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R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4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37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04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366</Words>
  <Application>Microsoft Macintosh PowerPoint</Application>
  <PresentationFormat>와이드스크린</PresentationFormat>
  <Paragraphs>116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Century Gothic</vt:lpstr>
      <vt:lpstr>Wingdings 3</vt:lpstr>
      <vt:lpstr>Arial</vt:lpstr>
      <vt:lpstr>이온</vt:lpstr>
      <vt:lpstr>중앙값</vt:lpstr>
      <vt:lpstr>문제 정리</vt:lpstr>
      <vt:lpstr>Heap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Heap – 구현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동맹의 동맹은 동맹</dc:title>
  <dc:creator>전명우</dc:creator>
  <cp:lastModifiedBy>전명우</cp:lastModifiedBy>
  <cp:revision>65</cp:revision>
  <cp:lastPrinted>2016-09-22T01:34:01Z</cp:lastPrinted>
  <dcterms:created xsi:type="dcterms:W3CDTF">2016-09-22T00:57:28Z</dcterms:created>
  <dcterms:modified xsi:type="dcterms:W3CDTF">2016-09-22T07:22:40Z</dcterms:modified>
</cp:coreProperties>
</file>