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9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endParaRPr kumimoji="1" lang="en-US" altLang="ko-KR" dirty="0" smtClean="0"/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</a:p>
        </p:txBody>
      </p:sp>
      <p:sp>
        <p:nvSpPr>
          <p:cNvPr id="4" name="타원 3"/>
          <p:cNvSpPr/>
          <p:nvPr/>
        </p:nvSpPr>
        <p:spPr>
          <a:xfrm>
            <a:off x="3255818" y="4627418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2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</a:p>
        </p:txBody>
      </p:sp>
      <p:sp>
        <p:nvSpPr>
          <p:cNvPr id="4" name="타원 3"/>
          <p:cNvSpPr/>
          <p:nvPr/>
        </p:nvSpPr>
        <p:spPr>
          <a:xfrm>
            <a:off x="3255818" y="4627418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296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</a:p>
        </p:txBody>
      </p:sp>
      <p:sp>
        <p:nvSpPr>
          <p:cNvPr id="4" name="타원 3"/>
          <p:cNvSpPr/>
          <p:nvPr/>
        </p:nvSpPr>
        <p:spPr>
          <a:xfrm>
            <a:off x="3740727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76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3740727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83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3740727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09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4225636" y="4641272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94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4225636" y="4641272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96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4225636" y="4641272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3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4225636" y="4641272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45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smtClean="0"/>
              <a:t>7</a:t>
            </a:r>
            <a:endParaRPr kumimoji="1" lang="en-US" altLang="ko-KR" dirty="0" smtClean="0"/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4724400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04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각 수 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자신보다 왼쪽에 있으면서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값이 자신보다 같거나 큰 수 중에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가장 오른쪽에 있는 수를 구하는 문제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6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5" name="타원 4"/>
          <p:cNvSpPr/>
          <p:nvPr/>
        </p:nvSpPr>
        <p:spPr>
          <a:xfrm>
            <a:off x="4724400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817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8099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Stack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FILO : First-In-Last-Out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메모리구조에서도 사용됨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39" y="3422072"/>
            <a:ext cx="3607485" cy="259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67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2757055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5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</a:p>
        </p:txBody>
      </p:sp>
      <p:sp>
        <p:nvSpPr>
          <p:cNvPr id="4" name="타원 3"/>
          <p:cNvSpPr/>
          <p:nvPr/>
        </p:nvSpPr>
        <p:spPr>
          <a:xfrm>
            <a:off x="2757055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70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/>
              <a:t>6</a:t>
            </a:r>
            <a:endParaRPr kumimoji="1" lang="en-US" altLang="ko-KR" dirty="0" smtClean="0"/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</a:p>
        </p:txBody>
      </p:sp>
      <p:sp>
        <p:nvSpPr>
          <p:cNvPr id="4" name="타원 3"/>
          <p:cNvSpPr/>
          <p:nvPr/>
        </p:nvSpPr>
        <p:spPr>
          <a:xfrm>
            <a:off x="2757055" y="4655127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13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</a:p>
        </p:txBody>
      </p:sp>
      <p:sp>
        <p:nvSpPr>
          <p:cNvPr id="4" name="타원 3"/>
          <p:cNvSpPr/>
          <p:nvPr/>
        </p:nvSpPr>
        <p:spPr>
          <a:xfrm>
            <a:off x="3255818" y="4627418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845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스택에서 현재 자신보다 높이가 작은 탑들은 빼준다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스택의 가장 꼭대기에 있는 탑에 신호가 간다</a:t>
            </a:r>
            <a:endParaRPr kumimoji="1" lang="en-US" altLang="ko-KR" dirty="0" smtClean="0"/>
          </a:p>
          <a:p>
            <a:pPr marL="857250" lvl="1" indent="-457200"/>
            <a:r>
              <a:rPr kumimoji="1" lang="ko-KR" altLang="en-US" dirty="0" smtClean="0"/>
              <a:t>만약 스택이 비어있으면 신호를 수신할 수 있는 탑이 없음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자기 자신을 스택의 꼭대기에 넣는다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스택은 항상 높이가 감소하는 꼴로 정렬되어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       열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     </a:t>
            </a:r>
            <a:r>
              <a:rPr kumimoji="1" lang="en-US" altLang="ko-KR" dirty="0" smtClean="0"/>
              <a:t>4</a:t>
            </a:r>
          </a:p>
          <a:p>
            <a:r>
              <a:rPr kumimoji="1" lang="ko-KR" altLang="en-US" dirty="0" smtClean="0"/>
              <a:t>스택상황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endParaRPr kumimoji="1" lang="en-US" altLang="ko-KR" dirty="0" smtClean="0"/>
          </a:p>
          <a:p>
            <a:r>
              <a:rPr kumimoji="1" lang="ko-KR" altLang="en-US" dirty="0" smtClean="0"/>
              <a:t>정       답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0</a:t>
            </a:r>
          </a:p>
        </p:txBody>
      </p:sp>
      <p:sp>
        <p:nvSpPr>
          <p:cNvPr id="4" name="타원 3"/>
          <p:cNvSpPr/>
          <p:nvPr/>
        </p:nvSpPr>
        <p:spPr>
          <a:xfrm>
            <a:off x="3255818" y="4627418"/>
            <a:ext cx="249381" cy="3463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04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943</Words>
  <Application>Microsoft Macintosh PowerPoint</Application>
  <PresentationFormat>와이드스크린</PresentationFormat>
  <Paragraphs>187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Century Gothic</vt:lpstr>
      <vt:lpstr>Wingdings 3</vt:lpstr>
      <vt:lpstr>Arial</vt:lpstr>
      <vt:lpstr>이온</vt:lpstr>
      <vt:lpstr>탑</vt:lpstr>
      <vt:lpstr>문제 정리</vt:lpstr>
      <vt:lpstr>Stack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동맹의 동맹은 동맹</dc:title>
  <dc:creator>전명우</dc:creator>
  <cp:lastModifiedBy>전명우</cp:lastModifiedBy>
  <cp:revision>35</cp:revision>
  <cp:lastPrinted>2016-09-22T01:34:01Z</cp:lastPrinted>
  <dcterms:created xsi:type="dcterms:W3CDTF">2016-09-22T00:57:28Z</dcterms:created>
  <dcterms:modified xsi:type="dcterms:W3CDTF">2016-09-22T01:46:35Z</dcterms:modified>
</cp:coreProperties>
</file>