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39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3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36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0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766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553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0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054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279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60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7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01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50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8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0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4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585D0C-24E2-514F-80A5-7EFE09A94C2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6666-FEF3-2A49-A896-7DC705C94F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161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바둑돌 잇기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3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검은점 </a:t>
            </a:r>
            <a:r>
              <a:rPr kumimoji="1" lang="en-US" altLang="ko-KR" dirty="0" smtClean="0"/>
              <a:t>n/2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흰점 </a:t>
            </a:r>
            <a:r>
              <a:rPr kumimoji="1" lang="en-US" altLang="ko-KR" dirty="0" smtClean="0"/>
              <a:t>n/2</a:t>
            </a:r>
            <a:r>
              <a:rPr kumimoji="1" lang="ko-KR" altLang="en-US" dirty="0" smtClean="0"/>
              <a:t>개가 주어졌을 때 아래 그림처럼 매칭이 존재한다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매칭이 여러 방식으로 존재할 수 있는데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가능한 여러 매칭 중 매칭에 사용된 선분의 길이 합을 최소화하는 문제다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11" y="4356099"/>
            <a:ext cx="3898900" cy="143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6" y="4356099"/>
            <a:ext cx="3251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D[k][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][j] = </a:t>
                </a:r>
                <a:r>
                  <a:rPr kumimoji="1" lang="en-US" altLang="ko-KR" dirty="0" err="1" smtClean="0"/>
                  <a:t>i</a:t>
                </a:r>
                <a:r>
                  <a:rPr kumimoji="1" lang="ko-KR" altLang="en-US" dirty="0" smtClean="0"/>
                  <a:t>번째 점부터 </a:t>
                </a:r>
                <a:r>
                  <a:rPr kumimoji="1" lang="en-US" altLang="ko-KR" dirty="0" smtClean="0"/>
                  <a:t>j</a:t>
                </a:r>
                <a:r>
                  <a:rPr kumimoji="1" lang="ko-KR" altLang="en-US" dirty="0" smtClean="0"/>
                  <a:t>번째 점만 있다고 가정하고 매칭을 했고</a:t>
                </a: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			</a:t>
                </a:r>
                <a:r>
                  <a:rPr kumimoji="1" lang="ko-KR" altLang="en-US" dirty="0" smtClean="0"/>
                  <a:t>   매칭의 최대 높이가 </a:t>
                </a:r>
                <a:r>
                  <a:rPr kumimoji="1" lang="en-US" altLang="ko-KR" dirty="0" smtClean="0"/>
                  <a:t>k</a:t>
                </a:r>
                <a:r>
                  <a:rPr kumimoji="1" lang="ko-KR" altLang="en-US" dirty="0" smtClean="0"/>
                  <a:t>일 때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매칭 선분 길이 합의 최소값</a:t>
                </a:r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/>
                  <a:t>만약 매칭이 불가능한 경우</a:t>
                </a:r>
                <a:r>
                  <a:rPr kumimoji="1" lang="en-US" altLang="ko-KR" dirty="0" smtClean="0"/>
                  <a:t> D[k][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][j] =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en-US" altLang="ko-KR" dirty="0" smtClean="0"/>
                  <a:t>D[1][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][i+1] = 3</a:t>
                </a:r>
              </a:p>
              <a:p>
                <a:pPr lvl="1"/>
                <a:r>
                  <a:rPr kumimoji="1" lang="ko-KR" altLang="en-US" dirty="0" smtClean="0"/>
                  <a:t>만약 </a:t>
                </a:r>
                <a:r>
                  <a:rPr kumimoji="1" lang="en-US" altLang="ko-KR" dirty="0" err="1" smtClean="0"/>
                  <a:t>i</a:t>
                </a:r>
                <a:r>
                  <a:rPr kumimoji="1" lang="ko-KR" altLang="en-US" dirty="0" smtClean="0"/>
                  <a:t>번째 점과 </a:t>
                </a:r>
                <a:r>
                  <a:rPr kumimoji="1" lang="en-US" altLang="ko-KR" dirty="0" smtClean="0"/>
                  <a:t>i+1</a:t>
                </a:r>
                <a:r>
                  <a:rPr kumimoji="1" lang="ko-KR" altLang="en-US" dirty="0" smtClean="0"/>
                  <a:t>번째 점의 색이 서로 다른 경우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en-US" altLang="ko-KR" dirty="0" smtClean="0"/>
                  <a:t>D[k][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][j] = min(D[k-1][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][j],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			   D[k][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][t] + D[k][t+1][j],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			   D[k-1][i+1][j-1] + 2k + j-</a:t>
                </a:r>
                <a:r>
                  <a:rPr kumimoji="1" lang="en-US" altLang="ko-KR" dirty="0" err="1" smtClean="0"/>
                  <a:t>i</a:t>
                </a:r>
                <a:r>
                  <a:rPr kumimoji="1" lang="en-US" altLang="ko-KR" dirty="0" smtClean="0"/>
                  <a:t>) </a:t>
                </a:r>
                <a:r>
                  <a:rPr lang="is-IS" altLang="ko-KR" dirty="0" smtClean="0"/>
                  <a:t>→</a:t>
                </a:r>
                <a:r>
                  <a:rPr lang="ko-KR" altLang="en-US" dirty="0" smtClean="0"/>
                  <a:t> </a:t>
                </a:r>
                <a:r>
                  <a:rPr lang="en-US" altLang="ko-KR" sz="1600" dirty="0" err="1" smtClean="0"/>
                  <a:t>i</a:t>
                </a:r>
                <a:r>
                  <a:rPr lang="ko-KR" altLang="en-US" sz="1600" dirty="0" smtClean="0"/>
                  <a:t>번째 점과 </a:t>
                </a:r>
                <a:r>
                  <a:rPr lang="en-US" altLang="ko-KR" sz="1600" dirty="0" smtClean="0"/>
                  <a:t>j</a:t>
                </a:r>
                <a:r>
                  <a:rPr lang="ko-KR" altLang="en-US" sz="1600" dirty="0" smtClean="0"/>
                  <a:t>번째 점의 색이 다른 경우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10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63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DP </a:t>
            </a:r>
            <a:r>
              <a:rPr kumimoji="1" lang="ko-KR" altLang="en-US" dirty="0" smtClean="0"/>
              <a:t>상태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n/2 ✕ n ✕ n</a:t>
            </a:r>
          </a:p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O(n</a:t>
            </a:r>
            <a:r>
              <a:rPr kumimoji="1" lang="en-US" altLang="ko-KR" baseline="30000" dirty="0" smtClean="0"/>
              <a:t>4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시간초과네</a:t>
            </a:r>
            <a:r>
              <a:rPr kumimoji="1" lang="is-IS" altLang="ko-KR" dirty="0" smtClean="0"/>
              <a:t>…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1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핵심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매칭에 사용되는 선분의 길이가 최소가 되면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 높이 또한 최소가 된다</a:t>
            </a:r>
            <a:r>
              <a:rPr kumimoji="1" lang="en-US" altLang="ko-KR" dirty="0" smtClean="0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DP </a:t>
            </a:r>
            <a:r>
              <a:rPr kumimoji="1" lang="ko-KR" altLang="en-US" dirty="0" smtClean="0"/>
              <a:t>상태로 높이를 가지고 있을 필요가 없고 최소값이 될 때의 높이를 따로 가지고 있으면 된다</a:t>
            </a:r>
            <a:r>
              <a:rPr kumimoji="1" lang="en-US" altLang="ko-KR" dirty="0" smtClean="0"/>
              <a:t>!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점부터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점만 있다고 가정하고 매칭을 </a:t>
            </a:r>
            <a:r>
              <a:rPr kumimoji="1" lang="ko-KR" altLang="en-US" dirty="0" smtClean="0"/>
              <a:t>했을 때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	</a:t>
            </a:r>
            <a:r>
              <a:rPr kumimoji="1" lang="ko-KR" altLang="en-US" dirty="0" smtClean="0"/>
              <a:t>    매칭 </a:t>
            </a:r>
            <a:r>
              <a:rPr kumimoji="1" lang="ko-KR" altLang="en-US" dirty="0"/>
              <a:t>선분 길이 합의 최소값</a:t>
            </a:r>
            <a:endParaRPr kumimoji="1" lang="en-US" altLang="ko-KR" dirty="0"/>
          </a:p>
          <a:p>
            <a:r>
              <a:rPr kumimoji="1" lang="en-US" altLang="ko-KR" dirty="0" smtClean="0"/>
              <a:t>H[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점부터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점만 있다고 가정하고 매칭을 </a:t>
            </a:r>
            <a:r>
              <a:rPr kumimoji="1" lang="ko-KR" altLang="en-US" dirty="0" smtClean="0"/>
              <a:t>했고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	</a:t>
            </a:r>
            <a:r>
              <a:rPr kumimoji="1" lang="ko-KR" altLang="en-US" dirty="0"/>
              <a:t>    매칭 선분 길이 </a:t>
            </a:r>
            <a:r>
              <a:rPr kumimoji="1" lang="ko-KR" altLang="en-US" dirty="0" smtClean="0"/>
              <a:t>합이 최소일 때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ko-KR" altLang="en-US" dirty="0" smtClean="0"/>
              <a:t>    최대 높이의 최소값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9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D[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][j] =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점부터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점만 있다고 가정하고 매칭을 했을 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		</a:t>
            </a:r>
            <a:r>
              <a:rPr kumimoji="1" lang="ko-KR" altLang="en-US" dirty="0"/>
              <a:t>    매칭 선분 길이 합의 최소값</a:t>
            </a:r>
            <a:endParaRPr kumimoji="1" lang="en-US" altLang="ko-KR" dirty="0"/>
          </a:p>
          <a:p>
            <a:r>
              <a:rPr kumimoji="1" lang="en-US" altLang="ko-KR" dirty="0"/>
              <a:t>H[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][j]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점부터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점만 있다고 가정하고 매칭을 했고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		</a:t>
            </a:r>
            <a:r>
              <a:rPr kumimoji="1" lang="ko-KR" altLang="en-US" dirty="0"/>
              <a:t>    매칭 선분 길이 합이 최소일 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		</a:t>
            </a:r>
            <a:r>
              <a:rPr kumimoji="1" lang="ko-KR" altLang="en-US" dirty="0"/>
              <a:t>    최대 높이의 </a:t>
            </a:r>
            <a:r>
              <a:rPr kumimoji="1" lang="ko-KR" altLang="en-US" dirty="0" smtClean="0"/>
              <a:t>최소값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][i+1] = 3</a:t>
            </a:r>
          </a:p>
          <a:p>
            <a:pPr lvl="1"/>
            <a:r>
              <a:rPr kumimoji="1" lang="ko-KR" altLang="en-US" dirty="0"/>
              <a:t>만약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점과 </a:t>
            </a:r>
            <a:r>
              <a:rPr kumimoji="1" lang="en-US" altLang="ko-KR" dirty="0"/>
              <a:t>i+1</a:t>
            </a:r>
            <a:r>
              <a:rPr kumimoji="1" lang="ko-KR" altLang="en-US" dirty="0"/>
              <a:t>번째 점의 색이 서로 다른 경우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min(D[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][t] + D[t+1][j],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	D[i+1][j-1] + 2*(H[i+1][j-1]+1) + j-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H[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</a:t>
            </a:r>
            <a:r>
              <a:rPr kumimoji="1" lang="ko-KR" altLang="en-US" dirty="0" smtClean="0"/>
              <a:t>의미에 맞게 계산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13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129</Words>
  <Application>Microsoft Macintosh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Cambria Math</vt:lpstr>
      <vt:lpstr>Century Gothic</vt:lpstr>
      <vt:lpstr>Wingdings 3</vt:lpstr>
      <vt:lpstr>Arial</vt:lpstr>
      <vt:lpstr>이온</vt:lpstr>
      <vt:lpstr>바둑돌 잇기</vt:lpstr>
      <vt:lpstr>문제 정리</vt:lpstr>
      <vt:lpstr>Dynamic Programming</vt:lpstr>
      <vt:lpstr>복잡도 분석</vt:lpstr>
      <vt:lpstr>핵심 아이디어</vt:lpstr>
      <vt:lpstr>Dynamic Programming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바둑돌 잇기</dc:title>
  <dc:creator>전명우</dc:creator>
  <cp:lastModifiedBy>전명우</cp:lastModifiedBy>
  <cp:revision>10</cp:revision>
  <dcterms:created xsi:type="dcterms:W3CDTF">2016-10-17T02:46:15Z</dcterms:created>
  <dcterms:modified xsi:type="dcterms:W3CDTF">2016-10-17T03:00:40Z</dcterms:modified>
</cp:coreProperties>
</file>