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6"/>
  </p:normalViewPr>
  <p:slideViewPr>
    <p:cSldViewPr snapToGrid="0" snapToObjects="1">
      <p:cViewPr varScale="1">
        <p:scale>
          <a:sx n="98" d="100"/>
          <a:sy n="98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F495-B218-C04E-9B88-A6594DE8E85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F934-FEAE-EC4E-9418-5F3D6F5781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281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F495-B218-C04E-9B88-A6594DE8E85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F934-FEAE-EC4E-9418-5F3D6F5781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50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F495-B218-C04E-9B88-A6594DE8E85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F934-FEAE-EC4E-9418-5F3D6F5781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2598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F495-B218-C04E-9B88-A6594DE8E85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F934-FEAE-EC4E-9418-5F3D6F578165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3854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F495-B218-C04E-9B88-A6594DE8E85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F934-FEAE-EC4E-9418-5F3D6F5781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5992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F495-B218-C04E-9B88-A6594DE8E85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F934-FEAE-EC4E-9418-5F3D6F5781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9063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F495-B218-C04E-9B88-A6594DE8E85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F934-FEAE-EC4E-9418-5F3D6F5781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18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F495-B218-C04E-9B88-A6594DE8E85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F934-FEAE-EC4E-9418-5F3D6F5781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21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F495-B218-C04E-9B88-A6594DE8E85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F934-FEAE-EC4E-9418-5F3D6F5781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240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F495-B218-C04E-9B88-A6594DE8E85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F934-FEAE-EC4E-9418-5F3D6F5781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632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F495-B218-C04E-9B88-A6594DE8E85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F934-FEAE-EC4E-9418-5F3D6F5781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524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F495-B218-C04E-9B88-A6594DE8E85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F934-FEAE-EC4E-9418-5F3D6F5781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7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F495-B218-C04E-9B88-A6594DE8E85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F934-FEAE-EC4E-9418-5F3D6F5781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874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F495-B218-C04E-9B88-A6594DE8E85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F934-FEAE-EC4E-9418-5F3D6F5781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981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F495-B218-C04E-9B88-A6594DE8E85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F934-FEAE-EC4E-9418-5F3D6F5781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83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F495-B218-C04E-9B88-A6594DE8E85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F934-FEAE-EC4E-9418-5F3D6F5781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704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F495-B218-C04E-9B88-A6594DE8E85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F934-FEAE-EC4E-9418-5F3D6F5781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667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53F495-B218-C04E-9B88-A6594DE8E857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6F934-FEAE-EC4E-9418-5F3D6F5781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8080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술 약속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33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문제 정리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(t, d)</a:t>
            </a:r>
            <a:r>
              <a:rPr kumimoji="1" lang="ko-KR" altLang="en-US" dirty="0" smtClean="0"/>
              <a:t> 순서쌍이 </a:t>
            </a:r>
            <a:r>
              <a:rPr kumimoji="1" lang="en-US" altLang="ko-KR" dirty="0" smtClean="0"/>
              <a:t>N</a:t>
            </a:r>
            <a:r>
              <a:rPr kumimoji="1" lang="ko-KR" altLang="en-US" dirty="0" smtClean="0"/>
              <a:t>개 주어진다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순서쌍을 적절히 재배열하여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아래 식의 값을 최소화하는 문제다</a:t>
            </a:r>
            <a:endParaRPr kumimoji="1" lang="en-US" altLang="ko-K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339845" y="4676503"/>
                <a:ext cx="4017254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kumimoji="1" lang="is-IS" altLang="ko-KR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ko-KR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1" lang="en-US" altLang="ko-KR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845" y="4676503"/>
                <a:ext cx="4017254" cy="113082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 접근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보통 이런 재배열 문제에서 </a:t>
            </a:r>
            <a:r>
              <a:rPr kumimoji="1" lang="en-US" altLang="ko-KR" dirty="0" smtClean="0"/>
              <a:t>N</a:t>
            </a:r>
            <a:r>
              <a:rPr kumimoji="1" lang="ko-KR" altLang="en-US" dirty="0" smtClean="0"/>
              <a:t> 값이 작으면 </a:t>
            </a:r>
            <a:r>
              <a:rPr kumimoji="1" lang="en-US" altLang="ko-KR" dirty="0" smtClean="0"/>
              <a:t>DP, N</a:t>
            </a:r>
            <a:r>
              <a:rPr kumimoji="1" lang="ko-KR" altLang="en-US" dirty="0" smtClean="0"/>
              <a:t> 값이 크면 그리디를 생각해볼 수 있다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이런 유형의 그리디 문제는 기준을 잘 세워 정렬을 하여 재배열을 하면 풀리는 경우가 많다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이 문제의 경우 아래 값을 기준으로 순서쌍을 정렬한 뒤 값을 계산하면 된다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075192" y="5029198"/>
                <a:ext cx="546560" cy="821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bg-BG" altLang="ko-KR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ko-KR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192" y="5029198"/>
                <a:ext cx="546560" cy="8218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75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증명 방향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ko-KR" b="0" i="1" smtClean="0">
                        <a:latin typeface="Cambria Math" charset="0"/>
                      </a:rPr>
                      <m:t>, 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와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charset="0"/>
                      </a:rPr>
                      <m:t>, </m:t>
                    </m:r>
                    <m:d>
                      <m:dPr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ko-KR" altLang="en-US" dirty="0" smtClean="0"/>
                  <a:t> 순서에서 전체 비용 차를 구하면 아래와 같다</a:t>
                </a:r>
                <a:r>
                  <a:rPr kumimoji="1" lang="en-US" altLang="ko-KR" dirty="0" smtClean="0"/>
                  <a:t>:</a:t>
                </a:r>
              </a:p>
              <a:p>
                <a:endParaRPr kumimoji="1" lang="en-US" altLang="ko-KR" dirty="0"/>
              </a:p>
              <a:p>
                <a:endParaRPr kumimoji="1" lang="en-US" altLang="ko-KR" dirty="0" smtClean="0"/>
              </a:p>
              <a:p>
                <a:endParaRPr kumimoji="1"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charset="0"/>
                      </a:rPr>
                      <m:t>, </m:t>
                    </m:r>
                    <m:d>
                      <m:dPr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 smtClean="0"/>
                  <a:t>순서가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charset="0"/>
                      </a:rPr>
                      <m:t>, </m:t>
                    </m:r>
                    <m:d>
                      <m:dPr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ko-KR" altLang="en-US" dirty="0"/>
                  <a:t> </a:t>
                </a:r>
                <a:r>
                  <a:rPr kumimoji="1" lang="ko-KR" altLang="en-US" dirty="0" smtClean="0"/>
                  <a:t>순서보다 같거나 좋기 위한 조건은 아래와 같다</a:t>
                </a:r>
                <a:r>
                  <a:rPr kumimoji="1" lang="en-US" altLang="ko-KR" dirty="0" smtClean="0"/>
                  <a:t>: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457266" y="3019836"/>
                <a:ext cx="17824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sz="2400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66" y="3019836"/>
                <a:ext cx="178241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144711" y="4889501"/>
                <a:ext cx="2407519" cy="1558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sz="2400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sz="2400" b="0" i="1" smtClean="0">
                          <a:latin typeface="Cambria Math" charset="0"/>
                        </a:rPr>
                        <m:t>≤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kumimoji="1" lang="en-US" altLang="ko-KR" sz="2400" b="0" dirty="0" smtClean="0"/>
              </a:p>
              <a:p>
                <a:endParaRPr kumimoji="1" lang="en-US" altLang="ko-KR" sz="2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bg-BG" altLang="ko-KR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ko-KR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400" b="0" i="1" smtClean="0">
                          <a:latin typeface="Cambria Math" charset="0"/>
                        </a:rPr>
                        <m:t>≤ </m:t>
                      </m:r>
                      <m:f>
                        <m:fPr>
                          <m:ctrlPr>
                            <a:rPr kumimoji="1" lang="bg-BG" altLang="ko-KR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ko-KR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R" sz="2400" b="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711" y="4889501"/>
                <a:ext cx="2407519" cy="15585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00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복잡도 분석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시간복잡도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O(N</a:t>
            </a:r>
            <a:r>
              <a:rPr kumimoji="1" lang="en-US" altLang="ko-KR" dirty="0"/>
              <a:t> </a:t>
            </a:r>
            <a:r>
              <a:rPr kumimoji="1" lang="en-US" altLang="ko-KR" dirty="0" err="1" smtClean="0"/>
              <a:t>lg</a:t>
            </a:r>
            <a:r>
              <a:rPr kumimoji="1" lang="en-US" altLang="ko-KR" dirty="0" smtClean="0"/>
              <a:t> N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3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76</Words>
  <Application>Microsoft Macintosh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Cambria Math</vt:lpstr>
      <vt:lpstr>Century Gothic</vt:lpstr>
      <vt:lpstr>Wingdings 3</vt:lpstr>
      <vt:lpstr>Arial</vt:lpstr>
      <vt:lpstr>이온</vt:lpstr>
      <vt:lpstr>술 약속</vt:lpstr>
      <vt:lpstr>문제 정리</vt:lpstr>
      <vt:lpstr>풀이 접근</vt:lpstr>
      <vt:lpstr>증명 방향</vt:lpstr>
      <vt:lpstr>복잡도 분석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술 약속</dc:title>
  <dc:creator>전명우</dc:creator>
  <cp:lastModifiedBy>전명우</cp:lastModifiedBy>
  <cp:revision>5</cp:revision>
  <dcterms:created xsi:type="dcterms:W3CDTF">2016-10-17T00:03:47Z</dcterms:created>
  <dcterms:modified xsi:type="dcterms:W3CDTF">2016-10-17T00:20:02Z</dcterms:modified>
</cp:coreProperties>
</file>