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4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4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10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6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6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6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5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2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8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7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폐지 줍기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60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N✕N </a:t>
            </a:r>
            <a:r>
              <a:rPr kumimoji="1" lang="ko-KR" altLang="en-US" dirty="0" smtClean="0"/>
              <a:t>크기의 격자판이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각 칸에는 값이 적혀있고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왼쪽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위 시작점 </a:t>
            </a:r>
            <a:r>
              <a:rPr kumimoji="1" lang="en-US" altLang="ko-KR" dirty="0" smtClean="0"/>
              <a:t>(1,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  <a:r>
              <a:rPr kumimoji="1" lang="ko-KR" altLang="en-US" dirty="0" smtClean="0"/>
              <a:t>에서 오른쪽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아래로만 이동하며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오른쪽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아래 도착점 </a:t>
            </a:r>
            <a:r>
              <a:rPr kumimoji="1" lang="en-US" altLang="ko-KR" dirty="0" smtClean="0"/>
              <a:t>(N, N)</a:t>
            </a:r>
            <a:r>
              <a:rPr kumimoji="1" lang="ko-KR" altLang="en-US" dirty="0" smtClean="0"/>
              <a:t>으로 이동하는데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이동하면서 지난 격자칸에 적힌 값의 합을 최대화하는 문제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3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Dynamic Programming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</a:t>
            </a:r>
            <a:r>
              <a:rPr kumimoji="1" lang="ko-KR" altLang="en-US" dirty="0" smtClean="0"/>
              <a:t>현재 위치가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, j)</a:t>
            </a:r>
            <a:r>
              <a:rPr kumimoji="1" lang="ko-KR" altLang="en-US" dirty="0" smtClean="0"/>
              <a:t>일 때</a:t>
            </a:r>
            <a:r>
              <a:rPr kumimoji="1" lang="en-US" altLang="ko-KR" dirty="0" smtClean="0"/>
              <a:t>,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             이동하면서 지난 격자칸에 적힌 값의 합의 최대값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D[1][1] = A[1][1]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 = max(D[i-1][j], 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][j-1]) + A[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</a:t>
            </a:r>
          </a:p>
          <a:p>
            <a:pPr lvl="1"/>
            <a:r>
              <a:rPr kumimoji="1" lang="en-US" altLang="ko-KR" dirty="0" smtClean="0"/>
              <a:t>D[i-1][j]: </a:t>
            </a:r>
            <a:r>
              <a:rPr kumimoji="1" lang="ko-KR" altLang="en-US" dirty="0" smtClean="0"/>
              <a:t>위에서 아래로 내려온 경우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D[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][j-1]: </a:t>
            </a:r>
            <a:r>
              <a:rPr kumimoji="1" lang="ko-KR" altLang="en-US" dirty="0" smtClean="0"/>
              <a:t>왼쪽에서 오른쪽으로 온 경우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5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45</Words>
  <Application>Microsoft Macintosh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Century Gothic</vt:lpstr>
      <vt:lpstr>Wingdings 3</vt:lpstr>
      <vt:lpstr>Arial</vt:lpstr>
      <vt:lpstr>이온</vt:lpstr>
      <vt:lpstr>폐지 줍기</vt:lpstr>
      <vt:lpstr>문제 정리</vt:lpstr>
      <vt:lpstr>Dynamic Programming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폐지 줍기</dc:title>
  <dc:creator>전명우</dc:creator>
  <cp:lastModifiedBy>전명우</cp:lastModifiedBy>
  <cp:revision>3</cp:revision>
  <dcterms:created xsi:type="dcterms:W3CDTF">2016-10-17T02:12:01Z</dcterms:created>
  <dcterms:modified xsi:type="dcterms:W3CDTF">2016-10-17T02:15:40Z</dcterms:modified>
</cp:coreProperties>
</file>