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6"/>
  </p:normalViewPr>
  <p:slideViewPr>
    <p:cSldViewPr snapToGrid="0" snapToObjects="1">
      <p:cViewPr varScale="1">
        <p:scale>
          <a:sx n="98" d="100"/>
          <a:sy n="98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18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034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8955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924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3649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6938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1402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627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039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49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048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260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99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401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188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4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869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56016F-672B-B54E-B99B-2F0F6498DD15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9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거듭제곱 구하기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485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정리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𝑎</m:t>
                    </m:r>
                  </m:oMath>
                </a14:m>
                <a:r>
                  <a:rPr kumimoji="1"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kumimoji="1" lang="ko-KR" altLang="en-US" dirty="0" smtClean="0"/>
                  <a:t>이 주어졌을 때</a:t>
                </a:r>
                <a:r>
                  <a:rPr kumimoji="1" lang="en-US" altLang="ko-KR" dirty="0" smtClean="0"/>
                  <a:t>,</a:t>
                </a:r>
                <a:r>
                  <a:rPr kumimoji="1" lang="ko-KR" altLang="en-US" dirty="0" smtClean="0"/>
                  <a:t> 아래 식을 </a:t>
                </a:r>
                <a:r>
                  <a:rPr kumimoji="1" lang="en-US" altLang="ko-KR" dirty="0" smtClean="0"/>
                  <a:t>1,000,000,007</a:t>
                </a:r>
                <a:r>
                  <a:rPr kumimoji="1" lang="ko-KR" altLang="en-US" dirty="0" smtClean="0"/>
                  <a:t>로 나눈 나머지를 구하라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758088" y="3535105"/>
                <a:ext cx="1636987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8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80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ko-KR" sz="8000" b="0" i="1" smtClean="0">
                              <a:latin typeface="Cambria Math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088" y="3535105"/>
                <a:ext cx="1636987" cy="12311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0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Method 1.</a:t>
            </a:r>
            <a:br>
              <a:rPr kumimoji="1" lang="en-US" altLang="ko-KR" dirty="0" smtClean="0"/>
            </a:br>
            <a:r>
              <a:rPr kumimoji="1" lang="en-US" altLang="ko-KR" dirty="0" smtClean="0"/>
              <a:t>									Repeated Squaring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𝑎</m:t>
                    </m:r>
                  </m:oMath>
                </a14:m>
                <a:endParaRPr kumimoji="1" lang="en-US" altLang="ko-KR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ko-KR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ko-KR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8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ko-KR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16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8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ko-KR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32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16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55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32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 × 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16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 × 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 × 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 × 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시간복잡도 </a:t>
                </a:r>
                <a:r>
                  <a:rPr kumimoji="1" lang="en-US" altLang="ko-KR" dirty="0" smtClean="0"/>
                  <a:t>: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O(</a:t>
                </a:r>
                <a:r>
                  <a:rPr kumimoji="1" lang="en-US" altLang="ko-KR" dirty="0" err="1" smtClean="0"/>
                  <a:t>lg</a:t>
                </a:r>
                <a:r>
                  <a:rPr kumimoji="1" lang="en-US" altLang="ko-KR" dirty="0" smtClean="0"/>
                  <a:t> m)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b="-26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51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Method 2.</a:t>
            </a:r>
            <a:br>
              <a:rPr kumimoji="1" lang="en-US" altLang="ko-KR" dirty="0" smtClean="0"/>
            </a:br>
            <a:r>
              <a:rPr kumimoji="1" lang="en-US" altLang="ko-KR" dirty="0" smtClean="0"/>
              <a:t>			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 Divide &amp; Conquer Approach</a:t>
            </a:r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3311" y="2388825"/>
            <a:ext cx="505138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power(a, m)</a:t>
            </a:r>
            <a:endParaRPr kumimoji="1" lang="en-US" altLang="ko-KR" sz="28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ko-KR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2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 (m == 0) </a:t>
            </a:r>
            <a:r>
              <a:rPr kumimoji="1" lang="en-US" altLang="ko-KR" sz="2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 1</a:t>
            </a:r>
          </a:p>
          <a:p>
            <a:r>
              <a:rPr kumimoji="1" lang="en-US" altLang="ko-KR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v = powe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r(a, m)</a:t>
            </a:r>
          </a:p>
          <a:p>
            <a:r>
              <a:rPr kumimoji="1" lang="en-US" altLang="ko-KR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2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 (m % 2 == 0)</a:t>
            </a:r>
          </a:p>
          <a:p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2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 v*v</a:t>
            </a:r>
          </a:p>
          <a:p>
            <a:r>
              <a:rPr kumimoji="1" lang="en-US" altLang="ko-KR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2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r>
              <a:rPr kumimoji="1" lang="en-US" altLang="ko-KR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2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 v*v*a</a:t>
            </a:r>
            <a:endParaRPr kumimoji="1" lang="ko-KR" alt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767541" y="2388825"/>
            <a:ext cx="3283293" cy="640080"/>
          </a:xfrm>
        </p:spPr>
        <p:txBody>
          <a:bodyPr/>
          <a:lstStyle/>
          <a:p>
            <a:r>
              <a:rPr kumimoji="1" lang="ko-KR" altLang="en-US" dirty="0" smtClean="0"/>
              <a:t>시간복잡도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O(</a:t>
            </a:r>
            <a:r>
              <a:rPr kumimoji="1" lang="en-US" altLang="ko-KR" dirty="0" err="1" smtClean="0"/>
              <a:t>lg</a:t>
            </a:r>
            <a:r>
              <a:rPr kumimoji="1" lang="en-US" altLang="ko-KR" dirty="0" smtClean="0"/>
              <a:t> m)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82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주의해야할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답이 매우 클 수 있으므로 </a:t>
            </a:r>
            <a:r>
              <a:rPr lang="en-US" altLang="ko-KR" dirty="0" smtClean="0"/>
              <a:t>1,000,000,007</a:t>
            </a:r>
            <a:r>
              <a:rPr lang="ko-KR" altLang="en-US" dirty="0"/>
              <a:t>로 나눈 나머지를 </a:t>
            </a:r>
            <a:r>
              <a:rPr lang="ko-KR" altLang="en-US" dirty="0" err="1"/>
              <a:t>출력해야한다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모두 </a:t>
            </a:r>
            <a:r>
              <a:rPr lang="ko-KR" altLang="en-US" dirty="0" smtClean="0"/>
              <a:t>계산한 뒤에 </a:t>
            </a:r>
            <a:r>
              <a:rPr lang="ko-KR" altLang="en-US" dirty="0"/>
              <a:t>출력할 때만 나머지 연산을 하면 안된다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중간 계산 과정 중에 항상 나머지 연산을 하라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v * v %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MOD;</a:t>
            </a:r>
            <a:endParaRPr lang="en-US" altLang="ko-KR" dirty="0" smtClean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altLang="ko-KR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v * v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%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MOD * a % MOD;</a:t>
            </a: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81</Words>
  <Application>Microsoft Macintosh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Cambria Math</vt:lpstr>
      <vt:lpstr>Century Gothic</vt:lpstr>
      <vt:lpstr>Consolas</vt:lpstr>
      <vt:lpstr>Wingdings 3</vt:lpstr>
      <vt:lpstr>Arial</vt:lpstr>
      <vt:lpstr>이온</vt:lpstr>
      <vt:lpstr>거듭제곱 구하기</vt:lpstr>
      <vt:lpstr>문제 정리</vt:lpstr>
      <vt:lpstr>Method 1.          Repeated Squaring</vt:lpstr>
      <vt:lpstr>Method 2.      Divide &amp; Conquer Approach</vt:lpstr>
      <vt:lpstr>주의해야할 점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거듭제곱 구하기</dc:title>
  <dc:creator>전명우</dc:creator>
  <cp:lastModifiedBy>전명우</cp:lastModifiedBy>
  <cp:revision>10</cp:revision>
  <dcterms:created xsi:type="dcterms:W3CDTF">2016-10-18T01:19:05Z</dcterms:created>
  <dcterms:modified xsi:type="dcterms:W3CDTF">2016-10-18T01:31:31Z</dcterms:modified>
</cp:coreProperties>
</file>