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6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4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6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0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15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계단 오르기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87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행렬 곱셈의 시간복잡도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행렬의 크기가 </a:t>
            </a:r>
            <a:r>
              <a:rPr kumimoji="1" lang="en-US" altLang="ko-KR" dirty="0" smtClean="0"/>
              <a:t>n ✕ m, m ✕ k </a:t>
            </a:r>
            <a:r>
              <a:rPr kumimoji="1" lang="ko-KR" altLang="en-US" dirty="0" smtClean="0"/>
              <a:t>일 때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nmk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하지만 이 문제에서 행렬의 크기가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✕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이므로 </a:t>
            </a:r>
            <a:r>
              <a:rPr kumimoji="1" lang="en-US" altLang="ko-KR" dirty="0" smtClean="0"/>
              <a:t>O(1)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행렬의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 승을 </a:t>
            </a:r>
            <a:r>
              <a:rPr kumimoji="1" lang="en-US" altLang="ko-KR" dirty="0" smtClean="0"/>
              <a:t>repeated squaring</a:t>
            </a:r>
            <a:r>
              <a:rPr kumimoji="1" lang="ko-KR" altLang="en-US" dirty="0" smtClean="0"/>
              <a:t>으로 구하면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r>
              <a:rPr kumimoji="1" lang="ko-KR" altLang="en-US" dirty="0" smtClean="0"/>
              <a:t> 시간복잡도로 계산할 수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따라서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전체 시간복잡도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11113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계단의 수가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칸까지 오를 수 있을 때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/>
              <a:t>n</a:t>
            </a:r>
            <a:r>
              <a:rPr kumimoji="1" lang="ko-KR" altLang="en-US" dirty="0" smtClean="0"/>
              <a:t>번째 계단을 밟는 경우의 수를 구하는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</a:t>
            </a:r>
            <a:r>
              <a:rPr kumimoji="1" lang="ko-KR" altLang="en-US" dirty="0" smtClean="0"/>
              <a:t>현재 위치가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번째 계단일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올라오는 경우의 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D[0] = 1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D[i-1] + D[i-2]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D[0] = 1, D[1] = 1, D[2] = 2, D[3] = 3, D[4] = 5, D[5] = 8, D[6] = 13, </a:t>
            </a:r>
            <a:r>
              <a:rPr kumimoji="1" lang="is-IS" altLang="ko-KR" dirty="0" smtClean="0"/>
              <a:t>…</a:t>
            </a:r>
          </a:p>
          <a:p>
            <a:pPr lvl="1"/>
            <a:r>
              <a:rPr kumimoji="1" lang="en-US" altLang="ko-KR" dirty="0" smtClean="0"/>
              <a:t>Fibonacci 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!</a:t>
            </a:r>
            <a:endParaRPr kumimoji="1" lang="is-IS" altLang="ko-KR" dirty="0"/>
          </a:p>
        </p:txBody>
      </p:sp>
    </p:spTree>
    <p:extLst>
      <p:ext uri="{BB962C8B-B14F-4D97-AF65-F5344CB8AC3E}">
        <p14:creationId xmlns:p14="http://schemas.microsoft.com/office/powerpoint/2010/main" val="16166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점화식의 행렬식 표현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단순 선형 점화식 </a:t>
            </a:r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D[i-1]+D[i-2]</a:t>
            </a:r>
            <a:r>
              <a:rPr kumimoji="1" lang="ko-KR" altLang="en-US" dirty="0" smtClean="0"/>
              <a:t>를 아래와 같이 행렬식으로 표현 가능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36821" y="3467682"/>
                <a:ext cx="6679521" cy="136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is-IS" altLang="ko-KR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sz="4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21" y="3467682"/>
                <a:ext cx="6679521" cy="13659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점화식의 행렬식 표현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행렬식의 일반항을 구하면 아래와 같다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65584" y="3458353"/>
                <a:ext cx="6821996" cy="1384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is-IS" altLang="ko-KR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sz="48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is-IS" altLang="ko-KR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4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48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84" y="3458353"/>
                <a:ext cx="6821996" cy="13846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5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점화식의 행렬식 표현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행렬식의 일반항을 구하면 아래와 같다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0048" y="3458353"/>
                <a:ext cx="6293068" cy="1384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is-IS" altLang="ko-KR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sz="48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is-IS" altLang="ko-KR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4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48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48" y="3458353"/>
                <a:ext cx="6293068" cy="13846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점화식의 행렬식 표현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행렬식의 일반항을 구하면 아래와 같다</a:t>
            </a:r>
            <a:r>
              <a:rPr kumimoji="1" lang="en-US" altLang="ko-KR" dirty="0" smtClean="0"/>
              <a:t>: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D[n]</a:t>
            </a:r>
            <a:r>
              <a:rPr kumimoji="1" lang="ko-KR" altLang="en-US" dirty="0" smtClean="0"/>
              <a:t>는 행렬의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 승을 구하고 두 번째 행의 합이다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0048" y="3458353"/>
                <a:ext cx="6293068" cy="1384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is-IS" altLang="ko-KR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sz="4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4800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sz="48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is-IS" altLang="ko-KR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4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48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48" y="3458353"/>
                <a:ext cx="6293068" cy="13846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예제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D[5] = 5 + 3 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6049" y="3452839"/>
                <a:ext cx="5061065" cy="1395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is-IS" altLang="ko-KR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4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4800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ko-KR" sz="4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49" y="3452839"/>
                <a:ext cx="5061065" cy="13956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예제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D[9] = 34 + 21 = 55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10220" y="3458128"/>
                <a:ext cx="5732723" cy="1385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is-IS" altLang="ko-KR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4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ko-KR" sz="4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4800" b="0" i="1" smtClean="0">
                              <a:latin typeface="Cambria Math" charset="0"/>
                            </a:rPr>
                            <m:t>9</m:t>
                          </m:r>
                        </m:sup>
                      </m:sSup>
                      <m:r>
                        <a:rPr kumimoji="1" lang="en-US" altLang="ko-KR" sz="4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is-IS" altLang="ko-K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4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55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kumimoji="1" lang="en-US" altLang="ko-KR" sz="4800" b="0" i="1" smtClean="0">
                                    <a:latin typeface="Cambria Math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0" y="3458128"/>
                <a:ext cx="5732723" cy="13850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204</Words>
  <Application>Microsoft Macintosh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Cambria Math</vt:lpstr>
      <vt:lpstr>Century Gothic</vt:lpstr>
      <vt:lpstr>Wingdings 3</vt:lpstr>
      <vt:lpstr>Arial</vt:lpstr>
      <vt:lpstr>이온</vt:lpstr>
      <vt:lpstr>계단 오르기</vt:lpstr>
      <vt:lpstr>문제 정리</vt:lpstr>
      <vt:lpstr>Dynamic Programming</vt:lpstr>
      <vt:lpstr>점화식의 행렬식 표현</vt:lpstr>
      <vt:lpstr>점화식의 행렬식 표현</vt:lpstr>
      <vt:lpstr>점화식의 행렬식 표현</vt:lpstr>
      <vt:lpstr>점화식의 행렬식 표현</vt:lpstr>
      <vt:lpstr>예제</vt:lpstr>
      <vt:lpstr>예제</vt:lpstr>
      <vt:lpstr>복잡도 분석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계단 오르기</dc:title>
  <dc:creator>전명우</dc:creator>
  <cp:lastModifiedBy>전명우</cp:lastModifiedBy>
  <cp:revision>13</cp:revision>
  <dcterms:created xsi:type="dcterms:W3CDTF">2016-10-18T01:53:40Z</dcterms:created>
  <dcterms:modified xsi:type="dcterms:W3CDTF">2016-10-18T02:08:09Z</dcterms:modified>
</cp:coreProperties>
</file>