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3789-38EB-46F9-9FF0-338F9492C59B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F5E0-DDC7-4BAE-B076-64F6057C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13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3789-38EB-46F9-9FF0-338F9492C59B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F5E0-DDC7-4BAE-B076-64F6057C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3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3789-38EB-46F9-9FF0-338F9492C59B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F5E0-DDC7-4BAE-B076-64F6057C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08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3789-38EB-46F9-9FF0-338F9492C59B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F5E0-DDC7-4BAE-B076-64F6057C9A3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8445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3789-38EB-46F9-9FF0-338F9492C59B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F5E0-DDC7-4BAE-B076-64F6057C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047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3789-38EB-46F9-9FF0-338F9492C59B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F5E0-DDC7-4BAE-B076-64F6057C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94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3789-38EB-46F9-9FF0-338F9492C59B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F5E0-DDC7-4BAE-B076-64F6057C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34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3789-38EB-46F9-9FF0-338F9492C59B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F5E0-DDC7-4BAE-B076-64F6057C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84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3789-38EB-46F9-9FF0-338F9492C59B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F5E0-DDC7-4BAE-B076-64F6057C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06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3789-38EB-46F9-9FF0-338F9492C59B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F5E0-DDC7-4BAE-B076-64F6057C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56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3789-38EB-46F9-9FF0-338F9492C59B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F5E0-DDC7-4BAE-B076-64F6057C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06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3789-38EB-46F9-9FF0-338F9492C59B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F5E0-DDC7-4BAE-B076-64F6057C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56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3789-38EB-46F9-9FF0-338F9492C59B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F5E0-DDC7-4BAE-B076-64F6057C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77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3789-38EB-46F9-9FF0-338F9492C59B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F5E0-DDC7-4BAE-B076-64F6057C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4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3789-38EB-46F9-9FF0-338F9492C59B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F5E0-DDC7-4BAE-B076-64F6057C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04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3789-38EB-46F9-9FF0-338F9492C59B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F5E0-DDC7-4BAE-B076-64F6057C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58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3789-38EB-46F9-9FF0-338F9492C59B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F5E0-DDC7-4BAE-B076-64F6057C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08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8873789-38EB-46F9-9FF0-338F9492C59B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7F5E0-DDC7-4BAE-B076-64F6057C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122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내리막길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29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 × N </a:t>
            </a:r>
            <a:r>
              <a:rPr lang="ko-KR" altLang="en-US" dirty="0"/>
              <a:t>크기의 격자판이 있고</a:t>
            </a:r>
            <a:r>
              <a:rPr lang="en-US" altLang="ko-KR" dirty="0"/>
              <a:t>, </a:t>
            </a:r>
            <a:r>
              <a:rPr lang="ko-KR" altLang="en-US" dirty="0"/>
              <a:t>각 격자에 적힌 수들이 주어진다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맨 왼쪽</a:t>
            </a:r>
            <a:r>
              <a:rPr lang="en-US" altLang="ko-KR" dirty="0"/>
              <a:t>-</a:t>
            </a:r>
            <a:r>
              <a:rPr lang="ko-KR" altLang="en-US" dirty="0"/>
              <a:t>위 시작 지점에서 시작하여</a:t>
            </a:r>
            <a:r>
              <a:rPr lang="en-US" altLang="ko-KR" dirty="0"/>
              <a:t>, </a:t>
            </a:r>
            <a:r>
              <a:rPr lang="ko-KR" altLang="en-US" dirty="0"/>
              <a:t>상하좌우로 이동하여 맨 오른쪽</a:t>
            </a:r>
            <a:r>
              <a:rPr lang="en-US" altLang="ko-KR" dirty="0"/>
              <a:t>-</a:t>
            </a:r>
            <a:r>
              <a:rPr lang="ko-KR" altLang="en-US" dirty="0"/>
              <a:t>아래 도착지점으로 이동한다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이동할 때 격자에 적힌 수가 감소하게 이동할 때 시작 지점에서 도착 지점으로 가는 경우의 수를 구하는 문제다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적힌 수가 감소하게끔 이동하므로</a:t>
            </a:r>
            <a:r>
              <a:rPr lang="en-US" altLang="ko-KR" dirty="0"/>
              <a:t>, </a:t>
            </a:r>
            <a:r>
              <a:rPr lang="ko-KR" altLang="en-US" dirty="0" err="1"/>
              <a:t>싸이클이</a:t>
            </a:r>
            <a:r>
              <a:rPr lang="ko-KR" altLang="en-US" dirty="0"/>
              <a:t> 존재하지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54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D[</a:t>
            </a:r>
            <a:r>
              <a:rPr lang="en-US" altLang="ko-KR" dirty="0" err="1"/>
              <a:t>i</a:t>
            </a:r>
            <a:r>
              <a:rPr lang="en-US" altLang="ko-KR" dirty="0"/>
              <a:t>][j] = </a:t>
            </a:r>
            <a:r>
              <a:rPr lang="ko-KR" altLang="en-US" dirty="0"/>
              <a:t>시작 지점에서 시작하여 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, j)</a:t>
            </a:r>
            <a:r>
              <a:rPr lang="ko-KR" altLang="en-US" dirty="0"/>
              <a:t>까지 올 때</a:t>
            </a:r>
            <a:r>
              <a:rPr lang="en-US" altLang="ko-KR" dirty="0"/>
              <a:t>, </a:t>
            </a:r>
            <a:r>
              <a:rPr lang="ko-KR" altLang="en-US" dirty="0"/>
              <a:t>경우의 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D[1][1] = 1</a:t>
            </a:r>
          </a:p>
          <a:p>
            <a:endParaRPr lang="en-US" altLang="ko-KR" dirty="0"/>
          </a:p>
          <a:p>
            <a:r>
              <a:rPr lang="en-US" altLang="ko-KR" dirty="0"/>
              <a:t>D[</a:t>
            </a:r>
            <a:r>
              <a:rPr lang="en-US" altLang="ko-KR" dirty="0" err="1"/>
              <a:t>i</a:t>
            </a:r>
            <a:r>
              <a:rPr lang="en-US" altLang="ko-KR" dirty="0"/>
              <a:t>][j] = Sum of D[y][x]</a:t>
            </a:r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,(y, x)</a:t>
            </a:r>
            <a:r>
              <a:rPr lang="ko-KR" altLang="en-US" dirty="0"/>
              <a:t>는 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, j)</a:t>
            </a:r>
            <a:r>
              <a:rPr lang="ko-KR" altLang="en-US" dirty="0"/>
              <a:t>와 상하좌우 중 하나로 인접해 있으며 </a:t>
            </a:r>
            <a:r>
              <a:rPr lang="en-US" altLang="ko-KR" dirty="0"/>
              <a:t>A[y][x] &gt; A[</a:t>
            </a:r>
            <a:r>
              <a:rPr lang="en-US" altLang="ko-KR" dirty="0" err="1"/>
              <a:t>i</a:t>
            </a:r>
            <a:r>
              <a:rPr lang="en-US" altLang="ko-KR" dirty="0"/>
              <a:t>][j]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Memoization</a:t>
            </a:r>
            <a:r>
              <a:rPr lang="en-US" altLang="ko-KR" dirty="0"/>
              <a:t> </a:t>
            </a:r>
            <a:r>
              <a:rPr lang="ko-KR" altLang="en-US" dirty="0"/>
              <a:t>쓰기 딱 좋은 문제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83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주의해야할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답이 매우 클 수 있으므로 </a:t>
            </a:r>
            <a:r>
              <a:rPr lang="en-US" altLang="ko-KR" dirty="0"/>
              <a:t>1,234,567</a:t>
            </a:r>
            <a:r>
              <a:rPr lang="ko-KR" altLang="en-US" dirty="0"/>
              <a:t>로 나눈 나머지를 </a:t>
            </a:r>
            <a:r>
              <a:rPr lang="ko-KR" altLang="en-US" dirty="0" err="1"/>
              <a:t>출력해야한다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DP </a:t>
            </a:r>
            <a:r>
              <a:rPr lang="ko-KR" altLang="en-US" dirty="0"/>
              <a:t>배열을 다 계산하고 출력할 때만 나머지 연산을 하면 안된다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중간 계산 과정 중에 항상 나머지 연산을 하라</a:t>
            </a:r>
            <a:endParaRPr lang="en-US" altLang="ko-KR" dirty="0"/>
          </a:p>
          <a:p>
            <a:pPr lvl="1"/>
            <a:r>
              <a:rPr lang="en-US" altLang="ko-KR" dirty="0"/>
              <a:t>D[</a:t>
            </a:r>
            <a:r>
              <a:rPr lang="en-US" altLang="ko-KR" dirty="0" err="1"/>
              <a:t>i</a:t>
            </a:r>
            <a:r>
              <a:rPr lang="en-US" altLang="ko-KR" dirty="0"/>
              <a:t>][j] = (D[</a:t>
            </a:r>
            <a:r>
              <a:rPr lang="en-US" altLang="ko-KR" dirty="0" err="1"/>
              <a:t>i</a:t>
            </a:r>
            <a:r>
              <a:rPr lang="en-US" altLang="ko-KR" dirty="0"/>
              <a:t>][j] + D[y][x]) % MOD</a:t>
            </a:r>
          </a:p>
        </p:txBody>
      </p:sp>
    </p:spTree>
    <p:extLst>
      <p:ext uri="{BB962C8B-B14F-4D97-AF65-F5344CB8AC3E}">
        <p14:creationId xmlns:p14="http://schemas.microsoft.com/office/powerpoint/2010/main" val="97485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Memoization</a:t>
            </a:r>
            <a:r>
              <a:rPr lang="en-US" altLang="ko-KR" dirty="0"/>
              <a:t> </a:t>
            </a:r>
            <a:r>
              <a:rPr lang="ko-KR" altLang="en-US" dirty="0"/>
              <a:t>활용법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Memoization</a:t>
            </a:r>
            <a:r>
              <a:rPr lang="en-US" altLang="ko-KR" dirty="0"/>
              <a:t> </a:t>
            </a:r>
            <a:r>
              <a:rPr lang="ko-KR" altLang="en-US" dirty="0"/>
              <a:t>없이 이 문제를 해결하려면 격자 칸에 적힌 값을 내림차순으로 </a:t>
            </a:r>
            <a:r>
              <a:rPr lang="ko-KR" altLang="en-US" dirty="0" err="1"/>
              <a:t>정렬해야한다</a:t>
            </a:r>
            <a:endParaRPr lang="en-US" altLang="ko-KR" dirty="0"/>
          </a:p>
          <a:p>
            <a:pPr lvl="1"/>
            <a:r>
              <a:rPr lang="ko-KR" altLang="en-US" dirty="0"/>
              <a:t>코딩도 비교적 복잡하고 </a:t>
            </a:r>
            <a:r>
              <a:rPr lang="ko-KR" altLang="en-US" dirty="0" err="1"/>
              <a:t>시간복잡도</a:t>
            </a:r>
            <a:r>
              <a:rPr lang="ko-KR" altLang="en-US" dirty="0"/>
              <a:t> 또한 늘어남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90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Memoization</a:t>
            </a:r>
            <a:r>
              <a:rPr lang="en-US" altLang="ko-KR" dirty="0"/>
              <a:t> </a:t>
            </a:r>
            <a:r>
              <a:rPr lang="ko-KR" altLang="en-US" dirty="0"/>
              <a:t>활용법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59" y="1492899"/>
            <a:ext cx="7830226" cy="498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8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복잡도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Memoization</a:t>
            </a:r>
            <a:r>
              <a:rPr lang="ko-KR" altLang="en-US" dirty="0"/>
              <a:t>을 활용하여 </a:t>
            </a:r>
            <a:r>
              <a:rPr lang="en-US" altLang="ko-KR" dirty="0"/>
              <a:t>DP</a:t>
            </a:r>
            <a:r>
              <a:rPr lang="ko-KR" altLang="en-US" dirty="0"/>
              <a:t>를 구현하면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: O(MN)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597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210</Words>
  <Application>Microsoft Office PowerPoint</Application>
  <PresentationFormat>와이드스크린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Century Gothic</vt:lpstr>
      <vt:lpstr>Wingdings 3</vt:lpstr>
      <vt:lpstr>이온</vt:lpstr>
      <vt:lpstr>내리막길</vt:lpstr>
      <vt:lpstr>문제 정리</vt:lpstr>
      <vt:lpstr>Dynamic Programming</vt:lpstr>
      <vt:lpstr>주의해야할 점</vt:lpstr>
      <vt:lpstr>Memoization 활용법</vt:lpstr>
      <vt:lpstr>Memoization 활용법</vt:lpstr>
      <vt:lpstr>복잡도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내리막길</dc:title>
  <dc:creator>전명우</dc:creator>
  <cp:lastModifiedBy>전명우</cp:lastModifiedBy>
  <cp:revision>12</cp:revision>
  <dcterms:created xsi:type="dcterms:W3CDTF">2016-10-17T10:13:54Z</dcterms:created>
  <dcterms:modified xsi:type="dcterms:W3CDTF">2016-10-17T11:24:05Z</dcterms:modified>
</cp:coreProperties>
</file>