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등산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최소</a:t>
            </a:r>
            <a:r>
              <a:rPr lang="en-US" altLang="ko-KR" sz="2400" dirty="0"/>
              <a:t>, </a:t>
            </a:r>
            <a:r>
              <a:rPr lang="ko-KR" altLang="en-US" sz="2400" dirty="0"/>
              <a:t>최대 높이 차이가 </a:t>
            </a:r>
            <a:r>
              <a:rPr lang="en-US" altLang="ko-KR" sz="2400" dirty="0"/>
              <a:t>h</a:t>
            </a:r>
            <a:r>
              <a:rPr lang="ko-KR" altLang="en-US" sz="2400" dirty="0"/>
              <a:t>이하가 되는 경로가 </a:t>
            </a:r>
            <a:r>
              <a:rPr lang="ko-KR" altLang="en-US" sz="2400" dirty="0" err="1"/>
              <a:t>존재하는지확인하는</a:t>
            </a:r>
            <a:r>
              <a:rPr lang="ko-KR" altLang="en-US" sz="2400" dirty="0"/>
              <a:t> 결정 문제를 생각하자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결정 문제를 해결했을 경우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전체 문제 답을 구할 수 있다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어떻게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이분탐색을 통해서</a:t>
            </a:r>
            <a:endParaRPr lang="en-US" altLang="ko-KR" sz="2000" dirty="0"/>
          </a:p>
          <a:p>
            <a:pPr lvl="1"/>
            <a:r>
              <a:rPr lang="ko-KR" altLang="en-US" sz="2000" dirty="0"/>
              <a:t>이러한 기법을 </a:t>
            </a:r>
            <a:r>
              <a:rPr lang="en-US" altLang="ko-KR" sz="2000" dirty="0"/>
              <a:t>Parametric Search</a:t>
            </a:r>
            <a:r>
              <a:rPr lang="ko-KR" altLang="en-US" sz="2000" dirty="0"/>
              <a:t>라고도 부른다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문제로의 변형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3654"/>
              </p:ext>
            </p:extLst>
          </p:nvPr>
        </p:nvGraphicFramePr>
        <p:xfrm>
          <a:off x="971600" y="5353145"/>
          <a:ext cx="664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40">
                  <a:extLst>
                    <a:ext uri="{9D8B030D-6E8A-4147-A177-3AD203B41FA5}">
                      <a16:colId xmlns:a16="http://schemas.microsoft.com/office/drawing/2014/main" val="4215693116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4136730123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1729607027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396211586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3453172010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969515605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3566885648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2995004420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1104616597"/>
                    </a:ext>
                  </a:extLst>
                </a:gridCol>
                <a:gridCol w="664840">
                  <a:extLst>
                    <a:ext uri="{9D8B030D-6E8A-4147-A177-3AD203B41FA5}">
                      <a16:colId xmlns:a16="http://schemas.microsoft.com/office/drawing/2014/main" val="12754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7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9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45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이제</a:t>
            </a:r>
            <a:r>
              <a:rPr lang="en-US" altLang="ko-KR" sz="2400" dirty="0"/>
              <a:t>, </a:t>
            </a:r>
            <a:r>
              <a:rPr lang="ko-KR" altLang="en-US" sz="2400" dirty="0"/>
              <a:t>정한 </a:t>
            </a:r>
            <a:r>
              <a:rPr lang="en-US" altLang="ko-KR" sz="2400" dirty="0"/>
              <a:t>h</a:t>
            </a:r>
            <a:r>
              <a:rPr lang="ko-KR" altLang="en-US" sz="2400" dirty="0"/>
              <a:t>에 대해 </a:t>
            </a:r>
            <a:r>
              <a:rPr lang="en-US" altLang="ko-KR" sz="2400" dirty="0"/>
              <a:t>o(</a:t>
            </a:r>
            <a:r>
              <a:rPr lang="ko-KR" altLang="en-US" sz="2400" dirty="0"/>
              <a:t>가능</a:t>
            </a:r>
            <a:r>
              <a:rPr lang="en-US" altLang="ko-KR" sz="2400" dirty="0"/>
              <a:t>), x(</a:t>
            </a:r>
            <a:r>
              <a:rPr lang="ko-KR" altLang="en-US" sz="2400" dirty="0"/>
              <a:t>불가능</a:t>
            </a:r>
            <a:r>
              <a:rPr lang="en-US" altLang="ko-KR" sz="2400" dirty="0"/>
              <a:t>)</a:t>
            </a:r>
            <a:r>
              <a:rPr lang="ko-KR" altLang="en-US" sz="2400" dirty="0"/>
              <a:t>을 올바르게</a:t>
            </a:r>
            <a:br>
              <a:rPr lang="en-US" altLang="ko-KR" sz="2400" dirty="0"/>
            </a:br>
            <a:r>
              <a:rPr lang="ko-KR" altLang="en-US" sz="2400" dirty="0"/>
              <a:t>답하는 결정 문제 해결을 고민해보자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문제로의 변형</a:t>
            </a:r>
          </a:p>
        </p:txBody>
      </p:sp>
    </p:spTree>
    <p:extLst>
      <p:ext uri="{BB962C8B-B14F-4D97-AF65-F5344CB8AC3E}">
        <p14:creationId xmlns:p14="http://schemas.microsoft.com/office/powerpoint/2010/main" val="248680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올라갈 수 있는 최대 높이 제한을 정해보자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h=5, </a:t>
            </a:r>
            <a:r>
              <a:rPr lang="ko-KR" altLang="en-US" dirty="0"/>
              <a:t>최대 높이 제한을 </a:t>
            </a:r>
            <a:r>
              <a:rPr lang="en-US" altLang="ko-KR" dirty="0"/>
              <a:t>6</a:t>
            </a:r>
            <a:r>
              <a:rPr lang="ko-KR" altLang="en-US" dirty="0"/>
              <a:t>으로 두면</a:t>
            </a:r>
            <a:br>
              <a:rPr lang="en-US" altLang="ko-KR" dirty="0"/>
            </a:br>
            <a:r>
              <a:rPr lang="ko-KR" altLang="en-US" dirty="0"/>
              <a:t>자연스럽게 최소 높이 제한은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문제 풀이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33952"/>
              </p:ext>
            </p:extLst>
          </p:nvPr>
        </p:nvGraphicFramePr>
        <p:xfrm>
          <a:off x="2721495" y="2996952"/>
          <a:ext cx="3701010" cy="2923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02">
                  <a:extLst>
                    <a:ext uri="{9D8B030D-6E8A-4147-A177-3AD203B41FA5}">
                      <a16:colId xmlns:a16="http://schemas.microsoft.com/office/drawing/2014/main" val="921310434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2472770239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980085381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345428872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590442546"/>
                    </a:ext>
                  </a:extLst>
                </a:gridCol>
              </a:tblGrid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990751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386487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22714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712420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12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76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상태에서 </a:t>
            </a:r>
            <a:r>
              <a:rPr lang="en-US" altLang="ko-KR" dirty="0"/>
              <a:t>x</a:t>
            </a:r>
            <a:r>
              <a:rPr lang="ko-KR" altLang="en-US" dirty="0"/>
              <a:t>를 지나지 않고</a:t>
            </a:r>
            <a:br>
              <a:rPr lang="en-US" altLang="ko-KR" dirty="0"/>
            </a:br>
            <a:r>
              <a:rPr lang="ko-KR" altLang="en-US" dirty="0"/>
              <a:t>시작점에서 도착점까지 갈 수 있으면 가능</a:t>
            </a:r>
            <a:r>
              <a:rPr lang="en-US" altLang="ko-KR" dirty="0"/>
              <a:t>(o),</a:t>
            </a:r>
            <a:br>
              <a:rPr lang="en-US" altLang="ko-KR" dirty="0"/>
            </a:br>
            <a:r>
              <a:rPr lang="ko-KR" altLang="en-US" dirty="0"/>
              <a:t>아니면 불가능</a:t>
            </a:r>
            <a:r>
              <a:rPr lang="en-US" altLang="ko-KR" dirty="0"/>
              <a:t>(x)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문제 풀이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21495" y="2996952"/>
          <a:ext cx="3701010" cy="2923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02">
                  <a:extLst>
                    <a:ext uri="{9D8B030D-6E8A-4147-A177-3AD203B41FA5}">
                      <a16:colId xmlns:a16="http://schemas.microsoft.com/office/drawing/2014/main" val="921310434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2472770239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980085381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345428872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590442546"/>
                    </a:ext>
                  </a:extLst>
                </a:gridCol>
              </a:tblGrid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990751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386487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22714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712420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12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시작점에서 도착점으로 갈 수 있는지 여부는</a:t>
            </a:r>
            <a:br>
              <a:rPr lang="en-US" altLang="ko-KR" dirty="0"/>
            </a:br>
            <a:r>
              <a:rPr lang="en-US" altLang="ko-KR" dirty="0"/>
              <a:t>Flood-Fill(</a:t>
            </a:r>
            <a:r>
              <a:rPr lang="ko-KR" altLang="en-US" dirty="0"/>
              <a:t>그림판에서 물통 붓기</a:t>
            </a:r>
            <a:r>
              <a:rPr lang="en-US" altLang="ko-KR" dirty="0"/>
              <a:t>)</a:t>
            </a:r>
            <a:r>
              <a:rPr lang="ko-KR" altLang="en-US" dirty="0"/>
              <a:t>을 통해 해결</a:t>
            </a:r>
            <a:endParaRPr lang="en-US" altLang="ko-KR" dirty="0"/>
          </a:p>
          <a:p>
            <a:pPr lvl="1"/>
            <a:r>
              <a:rPr lang="en-US" altLang="ko-KR" dirty="0"/>
              <a:t>DFS, BFS </a:t>
            </a:r>
            <a:r>
              <a:rPr lang="ko-KR" altLang="en-US" dirty="0"/>
              <a:t>둘 다로 구현이 가능합니다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문제 풀이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97514"/>
              </p:ext>
            </p:extLst>
          </p:nvPr>
        </p:nvGraphicFramePr>
        <p:xfrm>
          <a:off x="2721495" y="2996952"/>
          <a:ext cx="3701010" cy="2923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02">
                  <a:extLst>
                    <a:ext uri="{9D8B030D-6E8A-4147-A177-3AD203B41FA5}">
                      <a16:colId xmlns:a16="http://schemas.microsoft.com/office/drawing/2014/main" val="921310434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2472770239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980085381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345428872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1590442546"/>
                    </a:ext>
                  </a:extLst>
                </a:gridCol>
              </a:tblGrid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990751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6487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2714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12420"/>
                  </a:ext>
                </a:extLst>
              </a:tr>
              <a:tr h="58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입력으로 들어오는 높이의 최대값을 </a:t>
            </a:r>
            <a:r>
              <a:rPr lang="en-US" altLang="ko-KR" dirty="0"/>
              <a:t>W</a:t>
            </a:r>
            <a:r>
              <a:rPr lang="ko-KR" altLang="en-US" dirty="0"/>
              <a:t>라 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이분검색 연산 회수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lg</a:t>
            </a:r>
            <a:r>
              <a:rPr lang="en-US" altLang="ko-KR" dirty="0"/>
              <a:t> W)</a:t>
            </a:r>
          </a:p>
          <a:p>
            <a:r>
              <a:rPr lang="ko-KR" altLang="en-US" dirty="0"/>
              <a:t>결정문제 해결 시간</a:t>
            </a:r>
            <a:r>
              <a:rPr lang="en-US" altLang="ko-KR" dirty="0"/>
              <a:t>: O(N</a:t>
            </a:r>
            <a:r>
              <a:rPr lang="en-US" altLang="ko-KR" baseline="30000" dirty="0"/>
              <a:t>2</a:t>
            </a:r>
            <a:r>
              <a:rPr lang="en-US" altLang="ko-KR" dirty="0"/>
              <a:t>W)</a:t>
            </a:r>
          </a:p>
          <a:p>
            <a:pPr lvl="1"/>
            <a:r>
              <a:rPr lang="ko-KR" altLang="en-US" dirty="0"/>
              <a:t>가능한 최대 높이 </a:t>
            </a:r>
            <a:r>
              <a:rPr lang="ko-KR" altLang="en-US" dirty="0" err="1"/>
              <a:t>가지수</a:t>
            </a:r>
            <a:r>
              <a:rPr lang="en-US" altLang="ko-KR" dirty="0"/>
              <a:t>: O(W)</a:t>
            </a:r>
          </a:p>
          <a:p>
            <a:pPr lvl="1"/>
            <a:r>
              <a:rPr lang="ko-KR" altLang="en-US" dirty="0"/>
              <a:t>최대 높이 정한 이후 </a:t>
            </a:r>
            <a:r>
              <a:rPr lang="en-US" altLang="ko-KR" dirty="0"/>
              <a:t>Flood-Fill: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총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W </a:t>
            </a:r>
            <a:r>
              <a:rPr lang="en-US" altLang="ko-KR" dirty="0" err="1"/>
              <a:t>lg</a:t>
            </a:r>
            <a:r>
              <a:rPr lang="en-US" altLang="ko-KR" dirty="0"/>
              <a:t> W)</a:t>
            </a:r>
          </a:p>
          <a:p>
            <a:pPr lvl="1"/>
            <a:r>
              <a:rPr lang="ko-KR" altLang="en-US" dirty="0"/>
              <a:t>대략 </a:t>
            </a:r>
            <a:r>
              <a:rPr lang="en-US" altLang="ko-KR" dirty="0"/>
              <a:t>16,000,000</a:t>
            </a:r>
            <a:r>
              <a:rPr lang="ko-KR" altLang="en-US" dirty="0"/>
              <a:t>번의 연산</a:t>
            </a:r>
            <a:endParaRPr lang="en-US" altLang="ko-KR" dirty="0"/>
          </a:p>
          <a:p>
            <a:pPr lvl="1"/>
            <a:r>
              <a:rPr lang="ko-KR" altLang="en-US" dirty="0"/>
              <a:t>시간안에 나온다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3030003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225</Words>
  <Application>Microsoft Office PowerPoint</Application>
  <PresentationFormat>화면 슬라이드 쇼(4:3)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Lucida Sans Unicode</vt:lpstr>
      <vt:lpstr>Verdana</vt:lpstr>
      <vt:lpstr>Wingdings 2</vt:lpstr>
      <vt:lpstr>Wingdings 3</vt:lpstr>
      <vt:lpstr>광장</vt:lpstr>
      <vt:lpstr>등산</vt:lpstr>
      <vt:lpstr>결정 문제로의 변형</vt:lpstr>
      <vt:lpstr>결정 문제로의 변형</vt:lpstr>
      <vt:lpstr>결정 문제 풀이</vt:lpstr>
      <vt:lpstr>결정 문제 풀이</vt:lpstr>
      <vt:lpstr>결정 문제 풀이</vt:lpstr>
      <vt:lpstr>시간복잡도 계산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전명우</cp:lastModifiedBy>
  <cp:revision>42</cp:revision>
  <dcterms:created xsi:type="dcterms:W3CDTF">2016-09-19T05:37:53Z</dcterms:created>
  <dcterms:modified xsi:type="dcterms:W3CDTF">2016-09-19T12:09:51Z</dcterms:modified>
</cp:coreProperties>
</file>