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9" r:id="rId14"/>
    <p:sldId id="270" r:id="rId15"/>
    <p:sldId id="271" r:id="rId16"/>
    <p:sldId id="272" r:id="rId17"/>
    <p:sldId id="278" r:id="rId18"/>
    <p:sldId id="273" r:id="rId19"/>
    <p:sldId id="274" r:id="rId20"/>
    <p:sldId id="275" r:id="rId21"/>
    <p:sldId id="276" r:id="rId22"/>
    <p:sldId id="277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6"/>
  </p:normalViewPr>
  <p:slideViewPr>
    <p:cSldViewPr snapToGrid="0" snapToObjects="1">
      <p:cViewPr varScale="1">
        <p:scale>
          <a:sx n="93" d="100"/>
          <a:sy n="93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0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39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622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25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54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26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56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8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4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9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7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6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6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4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7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976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구간합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smtClean="0"/>
              <a:t>3</a:t>
            </a:r>
            <a:r>
              <a:rPr kumimoji="1" lang="ko-KR" altLang="en-US" dirty="0" smtClean="0"/>
              <a:t>일차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번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0904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Indexed Tree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값 갱신</a:t>
            </a:r>
            <a:endParaRPr kumimoji="1"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7163416" y="31140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7</a:t>
            </a:r>
            <a:endParaRPr kumimoji="1" lang="ko-KR" altLang="en-US" sz="2000" dirty="0"/>
          </a:p>
        </p:txBody>
      </p:sp>
      <p:sp>
        <p:nvSpPr>
          <p:cNvPr id="6" name="타원 5"/>
          <p:cNvSpPr/>
          <p:nvPr/>
        </p:nvSpPr>
        <p:spPr>
          <a:xfrm>
            <a:off x="7870616" y="4333209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4</a:t>
            </a:r>
            <a:endParaRPr kumimoji="1" lang="ko-KR" altLang="en-US" sz="2000" dirty="0"/>
          </a:p>
        </p:txBody>
      </p:sp>
      <p:sp>
        <p:nvSpPr>
          <p:cNvPr id="7" name="타원 6"/>
          <p:cNvSpPr/>
          <p:nvPr/>
        </p:nvSpPr>
        <p:spPr>
          <a:xfrm>
            <a:off x="6498399" y="43332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3</a:t>
            </a:r>
            <a:endParaRPr kumimoji="1" lang="ko-KR" altLang="en-US" sz="2000" dirty="0"/>
          </a:p>
        </p:txBody>
      </p:sp>
      <p:sp>
        <p:nvSpPr>
          <p:cNvPr id="8" name="타원 7"/>
          <p:cNvSpPr/>
          <p:nvPr/>
        </p:nvSpPr>
        <p:spPr>
          <a:xfrm>
            <a:off x="5022581" y="43332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5</a:t>
            </a:r>
            <a:endParaRPr kumimoji="1" lang="ko-KR" altLang="en-US" sz="2000" dirty="0"/>
          </a:p>
        </p:txBody>
      </p:sp>
      <p:sp>
        <p:nvSpPr>
          <p:cNvPr id="10" name="타원 9"/>
          <p:cNvSpPr/>
          <p:nvPr/>
        </p:nvSpPr>
        <p:spPr>
          <a:xfrm>
            <a:off x="4357564" y="31140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3</a:t>
            </a:r>
            <a:endParaRPr kumimoji="1" lang="ko-KR" altLang="en-US" sz="2000" dirty="0"/>
          </a:p>
        </p:txBody>
      </p:sp>
      <p:sp>
        <p:nvSpPr>
          <p:cNvPr id="11" name="타원 10"/>
          <p:cNvSpPr/>
          <p:nvPr/>
        </p:nvSpPr>
        <p:spPr>
          <a:xfrm>
            <a:off x="3713018" y="43332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1</a:t>
            </a:r>
            <a:endParaRPr kumimoji="1" lang="ko-KR" altLang="en-US" sz="2000" dirty="0"/>
          </a:p>
        </p:txBody>
      </p:sp>
      <p:sp>
        <p:nvSpPr>
          <p:cNvPr id="12" name="타원 11"/>
          <p:cNvSpPr/>
          <p:nvPr/>
        </p:nvSpPr>
        <p:spPr>
          <a:xfrm>
            <a:off x="5760490" y="2448993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10</a:t>
            </a:r>
            <a:endParaRPr kumimoji="1" lang="ko-KR" altLang="en-US" sz="2000" dirty="0"/>
          </a:p>
        </p:txBody>
      </p:sp>
      <p:cxnSp>
        <p:nvCxnSpPr>
          <p:cNvPr id="14" name="직선 연결선[R] 13"/>
          <p:cNvCxnSpPr>
            <a:stCxn id="11" idx="0"/>
            <a:endCxn id="10" idx="3"/>
          </p:cNvCxnSpPr>
          <p:nvPr/>
        </p:nvCxnSpPr>
        <p:spPr>
          <a:xfrm flipV="1">
            <a:off x="4045527" y="3681638"/>
            <a:ext cx="409426" cy="651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>
            <a:endCxn id="10" idx="5"/>
          </p:cNvCxnSpPr>
          <p:nvPr/>
        </p:nvCxnSpPr>
        <p:spPr>
          <a:xfrm flipH="1" flipV="1">
            <a:off x="4925192" y="3681638"/>
            <a:ext cx="263644" cy="651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/>
          <p:cNvCxnSpPr>
            <a:stCxn id="10" idx="7"/>
            <a:endCxn id="12" idx="2"/>
          </p:cNvCxnSpPr>
          <p:nvPr/>
        </p:nvCxnSpPr>
        <p:spPr>
          <a:xfrm flipV="1">
            <a:off x="4925192" y="2781502"/>
            <a:ext cx="835298" cy="429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/>
          <p:cNvCxnSpPr>
            <a:stCxn id="4" idx="1"/>
            <a:endCxn id="12" idx="6"/>
          </p:cNvCxnSpPr>
          <p:nvPr/>
        </p:nvCxnSpPr>
        <p:spPr>
          <a:xfrm flipH="1" flipV="1">
            <a:off x="6425507" y="2781502"/>
            <a:ext cx="835298" cy="429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/>
          <p:cNvCxnSpPr>
            <a:stCxn id="4" idx="3"/>
            <a:endCxn id="7" idx="0"/>
          </p:cNvCxnSpPr>
          <p:nvPr/>
        </p:nvCxnSpPr>
        <p:spPr>
          <a:xfrm flipH="1">
            <a:off x="6830908" y="3681638"/>
            <a:ext cx="429897" cy="651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/>
          <p:cNvCxnSpPr>
            <a:stCxn id="4" idx="5"/>
          </p:cNvCxnSpPr>
          <p:nvPr/>
        </p:nvCxnSpPr>
        <p:spPr>
          <a:xfrm>
            <a:off x="7731044" y="3681638"/>
            <a:ext cx="332509" cy="651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5486400" y="3681638"/>
            <a:ext cx="274090" cy="6515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321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Indexed Tree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값 갱신</a:t>
            </a:r>
          </a:p>
        </p:txBody>
      </p:sp>
      <p:sp>
        <p:nvSpPr>
          <p:cNvPr id="4" name="타원 3"/>
          <p:cNvSpPr/>
          <p:nvPr/>
        </p:nvSpPr>
        <p:spPr>
          <a:xfrm>
            <a:off x="7163416" y="31140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7</a:t>
            </a:r>
            <a:endParaRPr kumimoji="1" lang="ko-KR" altLang="en-US" sz="2000" dirty="0"/>
          </a:p>
        </p:txBody>
      </p:sp>
      <p:sp>
        <p:nvSpPr>
          <p:cNvPr id="6" name="타원 5"/>
          <p:cNvSpPr/>
          <p:nvPr/>
        </p:nvSpPr>
        <p:spPr>
          <a:xfrm>
            <a:off x="7870616" y="4333209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4</a:t>
            </a:r>
            <a:endParaRPr kumimoji="1" lang="ko-KR" altLang="en-US" sz="2000" dirty="0"/>
          </a:p>
        </p:txBody>
      </p:sp>
      <p:sp>
        <p:nvSpPr>
          <p:cNvPr id="7" name="타원 6"/>
          <p:cNvSpPr/>
          <p:nvPr/>
        </p:nvSpPr>
        <p:spPr>
          <a:xfrm>
            <a:off x="6498399" y="43332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3</a:t>
            </a:r>
            <a:endParaRPr kumimoji="1" lang="ko-KR" altLang="en-US" sz="2000" dirty="0"/>
          </a:p>
        </p:txBody>
      </p:sp>
      <p:sp>
        <p:nvSpPr>
          <p:cNvPr id="8" name="타원 7"/>
          <p:cNvSpPr/>
          <p:nvPr/>
        </p:nvSpPr>
        <p:spPr>
          <a:xfrm>
            <a:off x="5022581" y="43332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5</a:t>
            </a:r>
            <a:endParaRPr kumimoji="1" lang="ko-KR" altLang="en-US" sz="2000" dirty="0"/>
          </a:p>
        </p:txBody>
      </p:sp>
      <p:sp>
        <p:nvSpPr>
          <p:cNvPr id="10" name="타원 9"/>
          <p:cNvSpPr/>
          <p:nvPr/>
        </p:nvSpPr>
        <p:spPr>
          <a:xfrm>
            <a:off x="4357564" y="31140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6</a:t>
            </a:r>
            <a:endParaRPr kumimoji="1" lang="ko-KR" altLang="en-US" sz="2000" dirty="0"/>
          </a:p>
        </p:txBody>
      </p:sp>
      <p:sp>
        <p:nvSpPr>
          <p:cNvPr id="11" name="타원 10"/>
          <p:cNvSpPr/>
          <p:nvPr/>
        </p:nvSpPr>
        <p:spPr>
          <a:xfrm>
            <a:off x="3713018" y="43332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1</a:t>
            </a:r>
            <a:endParaRPr kumimoji="1" lang="ko-KR" altLang="en-US" sz="2000" dirty="0"/>
          </a:p>
        </p:txBody>
      </p:sp>
      <p:sp>
        <p:nvSpPr>
          <p:cNvPr id="12" name="타원 11"/>
          <p:cNvSpPr/>
          <p:nvPr/>
        </p:nvSpPr>
        <p:spPr>
          <a:xfrm>
            <a:off x="5760490" y="2448993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10</a:t>
            </a:r>
            <a:endParaRPr kumimoji="1" lang="ko-KR" altLang="en-US" sz="2000" dirty="0"/>
          </a:p>
        </p:txBody>
      </p:sp>
      <p:cxnSp>
        <p:nvCxnSpPr>
          <p:cNvPr id="14" name="직선 연결선[R] 13"/>
          <p:cNvCxnSpPr>
            <a:stCxn id="11" idx="0"/>
            <a:endCxn id="10" idx="3"/>
          </p:cNvCxnSpPr>
          <p:nvPr/>
        </p:nvCxnSpPr>
        <p:spPr>
          <a:xfrm flipV="1">
            <a:off x="4045527" y="3681638"/>
            <a:ext cx="409426" cy="651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>
            <a:endCxn id="10" idx="5"/>
          </p:cNvCxnSpPr>
          <p:nvPr/>
        </p:nvCxnSpPr>
        <p:spPr>
          <a:xfrm flipH="1" flipV="1">
            <a:off x="4925192" y="3681638"/>
            <a:ext cx="263644" cy="651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/>
          <p:cNvCxnSpPr>
            <a:stCxn id="10" idx="7"/>
            <a:endCxn id="12" idx="2"/>
          </p:cNvCxnSpPr>
          <p:nvPr/>
        </p:nvCxnSpPr>
        <p:spPr>
          <a:xfrm flipV="1">
            <a:off x="4925192" y="2781502"/>
            <a:ext cx="835298" cy="429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/>
          <p:cNvCxnSpPr>
            <a:stCxn id="4" idx="1"/>
            <a:endCxn id="12" idx="6"/>
          </p:cNvCxnSpPr>
          <p:nvPr/>
        </p:nvCxnSpPr>
        <p:spPr>
          <a:xfrm flipH="1" flipV="1">
            <a:off x="6425507" y="2781502"/>
            <a:ext cx="835298" cy="429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/>
          <p:cNvCxnSpPr>
            <a:stCxn id="4" idx="3"/>
            <a:endCxn id="7" idx="0"/>
          </p:cNvCxnSpPr>
          <p:nvPr/>
        </p:nvCxnSpPr>
        <p:spPr>
          <a:xfrm flipH="1">
            <a:off x="6830908" y="3681638"/>
            <a:ext cx="429897" cy="651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/>
          <p:cNvCxnSpPr>
            <a:stCxn id="4" idx="5"/>
          </p:cNvCxnSpPr>
          <p:nvPr/>
        </p:nvCxnSpPr>
        <p:spPr>
          <a:xfrm>
            <a:off x="7731044" y="3681638"/>
            <a:ext cx="332509" cy="651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4696690" y="2448993"/>
            <a:ext cx="274090" cy="6515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134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Indexed Tree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값 갱신</a:t>
            </a:r>
          </a:p>
        </p:txBody>
      </p:sp>
      <p:sp>
        <p:nvSpPr>
          <p:cNvPr id="4" name="타원 3"/>
          <p:cNvSpPr/>
          <p:nvPr/>
        </p:nvSpPr>
        <p:spPr>
          <a:xfrm>
            <a:off x="7163416" y="31140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7</a:t>
            </a:r>
            <a:endParaRPr kumimoji="1" lang="ko-KR" altLang="en-US" sz="2000" dirty="0"/>
          </a:p>
        </p:txBody>
      </p:sp>
      <p:sp>
        <p:nvSpPr>
          <p:cNvPr id="6" name="타원 5"/>
          <p:cNvSpPr/>
          <p:nvPr/>
        </p:nvSpPr>
        <p:spPr>
          <a:xfrm>
            <a:off x="7870616" y="4333209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4</a:t>
            </a:r>
            <a:endParaRPr kumimoji="1" lang="ko-KR" altLang="en-US" sz="2000" dirty="0"/>
          </a:p>
        </p:txBody>
      </p:sp>
      <p:sp>
        <p:nvSpPr>
          <p:cNvPr id="7" name="타원 6"/>
          <p:cNvSpPr/>
          <p:nvPr/>
        </p:nvSpPr>
        <p:spPr>
          <a:xfrm>
            <a:off x="6498399" y="43332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3</a:t>
            </a:r>
            <a:endParaRPr kumimoji="1" lang="ko-KR" altLang="en-US" sz="2000" dirty="0"/>
          </a:p>
        </p:txBody>
      </p:sp>
      <p:sp>
        <p:nvSpPr>
          <p:cNvPr id="8" name="타원 7"/>
          <p:cNvSpPr/>
          <p:nvPr/>
        </p:nvSpPr>
        <p:spPr>
          <a:xfrm>
            <a:off x="5022581" y="43332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5</a:t>
            </a:r>
            <a:endParaRPr kumimoji="1" lang="ko-KR" altLang="en-US" sz="2000" dirty="0"/>
          </a:p>
        </p:txBody>
      </p:sp>
      <p:sp>
        <p:nvSpPr>
          <p:cNvPr id="10" name="타원 9"/>
          <p:cNvSpPr/>
          <p:nvPr/>
        </p:nvSpPr>
        <p:spPr>
          <a:xfrm>
            <a:off x="4357564" y="31140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6</a:t>
            </a:r>
            <a:endParaRPr kumimoji="1" lang="ko-KR" altLang="en-US" sz="2000" dirty="0"/>
          </a:p>
        </p:txBody>
      </p:sp>
      <p:sp>
        <p:nvSpPr>
          <p:cNvPr id="11" name="타원 10"/>
          <p:cNvSpPr/>
          <p:nvPr/>
        </p:nvSpPr>
        <p:spPr>
          <a:xfrm>
            <a:off x="3713018" y="43332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1</a:t>
            </a:r>
            <a:endParaRPr kumimoji="1" lang="ko-KR" altLang="en-US" sz="2000" dirty="0"/>
          </a:p>
        </p:txBody>
      </p:sp>
      <p:sp>
        <p:nvSpPr>
          <p:cNvPr id="12" name="타원 11"/>
          <p:cNvSpPr/>
          <p:nvPr/>
        </p:nvSpPr>
        <p:spPr>
          <a:xfrm>
            <a:off x="5760490" y="2448993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13</a:t>
            </a:r>
            <a:endParaRPr kumimoji="1" lang="ko-KR" altLang="en-US" sz="2000" dirty="0"/>
          </a:p>
        </p:txBody>
      </p:sp>
      <p:cxnSp>
        <p:nvCxnSpPr>
          <p:cNvPr id="14" name="직선 연결선[R] 13"/>
          <p:cNvCxnSpPr>
            <a:stCxn id="11" idx="0"/>
            <a:endCxn id="10" idx="3"/>
          </p:cNvCxnSpPr>
          <p:nvPr/>
        </p:nvCxnSpPr>
        <p:spPr>
          <a:xfrm flipV="1">
            <a:off x="4045527" y="3681638"/>
            <a:ext cx="409426" cy="651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>
            <a:endCxn id="10" idx="5"/>
          </p:cNvCxnSpPr>
          <p:nvPr/>
        </p:nvCxnSpPr>
        <p:spPr>
          <a:xfrm flipH="1" flipV="1">
            <a:off x="4925192" y="3681638"/>
            <a:ext cx="263644" cy="651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/>
          <p:cNvCxnSpPr>
            <a:stCxn id="10" idx="7"/>
            <a:endCxn id="12" idx="2"/>
          </p:cNvCxnSpPr>
          <p:nvPr/>
        </p:nvCxnSpPr>
        <p:spPr>
          <a:xfrm flipV="1">
            <a:off x="4925192" y="2781502"/>
            <a:ext cx="835298" cy="429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/>
          <p:cNvCxnSpPr>
            <a:stCxn id="4" idx="1"/>
            <a:endCxn id="12" idx="6"/>
          </p:cNvCxnSpPr>
          <p:nvPr/>
        </p:nvCxnSpPr>
        <p:spPr>
          <a:xfrm flipH="1" flipV="1">
            <a:off x="6425507" y="2781502"/>
            <a:ext cx="835298" cy="429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/>
          <p:cNvCxnSpPr>
            <a:stCxn id="4" idx="3"/>
            <a:endCxn id="7" idx="0"/>
          </p:cNvCxnSpPr>
          <p:nvPr/>
        </p:nvCxnSpPr>
        <p:spPr>
          <a:xfrm flipH="1">
            <a:off x="6830908" y="3681638"/>
            <a:ext cx="429897" cy="651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/>
          <p:cNvCxnSpPr>
            <a:stCxn id="4" idx="5"/>
          </p:cNvCxnSpPr>
          <p:nvPr/>
        </p:nvCxnSpPr>
        <p:spPr>
          <a:xfrm>
            <a:off x="7731044" y="3681638"/>
            <a:ext cx="332509" cy="651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6151417" y="1762582"/>
            <a:ext cx="274090" cy="6515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675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Indexed Tree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값 갱신</a:t>
            </a:r>
          </a:p>
        </p:txBody>
      </p:sp>
      <p:sp>
        <p:nvSpPr>
          <p:cNvPr id="4" name="타원 3"/>
          <p:cNvSpPr/>
          <p:nvPr/>
        </p:nvSpPr>
        <p:spPr>
          <a:xfrm>
            <a:off x="7163416" y="31140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7</a:t>
            </a:r>
            <a:endParaRPr kumimoji="1" lang="ko-KR" altLang="en-US" sz="2000" dirty="0"/>
          </a:p>
        </p:txBody>
      </p:sp>
      <p:sp>
        <p:nvSpPr>
          <p:cNvPr id="6" name="타원 5"/>
          <p:cNvSpPr/>
          <p:nvPr/>
        </p:nvSpPr>
        <p:spPr>
          <a:xfrm>
            <a:off x="7870616" y="4333209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4</a:t>
            </a:r>
            <a:endParaRPr kumimoji="1" lang="ko-KR" altLang="en-US" sz="2000" dirty="0"/>
          </a:p>
        </p:txBody>
      </p:sp>
      <p:sp>
        <p:nvSpPr>
          <p:cNvPr id="7" name="타원 6"/>
          <p:cNvSpPr/>
          <p:nvPr/>
        </p:nvSpPr>
        <p:spPr>
          <a:xfrm>
            <a:off x="6498399" y="43332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3</a:t>
            </a:r>
            <a:endParaRPr kumimoji="1" lang="ko-KR" altLang="en-US" sz="2000" dirty="0"/>
          </a:p>
        </p:txBody>
      </p:sp>
      <p:sp>
        <p:nvSpPr>
          <p:cNvPr id="8" name="타원 7"/>
          <p:cNvSpPr/>
          <p:nvPr/>
        </p:nvSpPr>
        <p:spPr>
          <a:xfrm>
            <a:off x="5022581" y="43332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5</a:t>
            </a:r>
            <a:endParaRPr kumimoji="1" lang="ko-KR" altLang="en-US" sz="2000" dirty="0"/>
          </a:p>
        </p:txBody>
      </p:sp>
      <p:sp>
        <p:nvSpPr>
          <p:cNvPr id="10" name="타원 9"/>
          <p:cNvSpPr/>
          <p:nvPr/>
        </p:nvSpPr>
        <p:spPr>
          <a:xfrm>
            <a:off x="4357564" y="31140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6</a:t>
            </a:r>
            <a:endParaRPr kumimoji="1" lang="ko-KR" altLang="en-US" sz="2000" dirty="0"/>
          </a:p>
        </p:txBody>
      </p:sp>
      <p:sp>
        <p:nvSpPr>
          <p:cNvPr id="11" name="타원 10"/>
          <p:cNvSpPr/>
          <p:nvPr/>
        </p:nvSpPr>
        <p:spPr>
          <a:xfrm>
            <a:off x="3713018" y="43332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1</a:t>
            </a:r>
            <a:endParaRPr kumimoji="1" lang="ko-KR" altLang="en-US" sz="2000" dirty="0"/>
          </a:p>
        </p:txBody>
      </p:sp>
      <p:sp>
        <p:nvSpPr>
          <p:cNvPr id="12" name="타원 11"/>
          <p:cNvSpPr/>
          <p:nvPr/>
        </p:nvSpPr>
        <p:spPr>
          <a:xfrm>
            <a:off x="5760490" y="2448993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13</a:t>
            </a:r>
            <a:endParaRPr kumimoji="1" lang="ko-KR" altLang="en-US" sz="2000" dirty="0"/>
          </a:p>
        </p:txBody>
      </p:sp>
      <p:cxnSp>
        <p:nvCxnSpPr>
          <p:cNvPr id="14" name="직선 연결선[R] 13"/>
          <p:cNvCxnSpPr>
            <a:stCxn id="11" idx="0"/>
            <a:endCxn id="10" idx="3"/>
          </p:cNvCxnSpPr>
          <p:nvPr/>
        </p:nvCxnSpPr>
        <p:spPr>
          <a:xfrm flipV="1">
            <a:off x="4045527" y="3681638"/>
            <a:ext cx="409426" cy="651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>
            <a:endCxn id="10" idx="5"/>
          </p:cNvCxnSpPr>
          <p:nvPr/>
        </p:nvCxnSpPr>
        <p:spPr>
          <a:xfrm flipH="1" flipV="1">
            <a:off x="4925192" y="3681638"/>
            <a:ext cx="263644" cy="651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/>
          <p:cNvCxnSpPr>
            <a:stCxn id="10" idx="7"/>
            <a:endCxn id="12" idx="2"/>
          </p:cNvCxnSpPr>
          <p:nvPr/>
        </p:nvCxnSpPr>
        <p:spPr>
          <a:xfrm flipV="1">
            <a:off x="4925192" y="2781502"/>
            <a:ext cx="835298" cy="429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/>
          <p:cNvCxnSpPr>
            <a:stCxn id="4" idx="1"/>
            <a:endCxn id="12" idx="6"/>
          </p:cNvCxnSpPr>
          <p:nvPr/>
        </p:nvCxnSpPr>
        <p:spPr>
          <a:xfrm flipH="1" flipV="1">
            <a:off x="6425507" y="2781502"/>
            <a:ext cx="835298" cy="429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/>
          <p:cNvCxnSpPr>
            <a:stCxn id="4" idx="3"/>
            <a:endCxn id="7" idx="0"/>
          </p:cNvCxnSpPr>
          <p:nvPr/>
        </p:nvCxnSpPr>
        <p:spPr>
          <a:xfrm flipH="1">
            <a:off x="6830908" y="3681638"/>
            <a:ext cx="429897" cy="651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/>
          <p:cNvCxnSpPr>
            <a:stCxn id="4" idx="5"/>
          </p:cNvCxnSpPr>
          <p:nvPr/>
        </p:nvCxnSpPr>
        <p:spPr>
          <a:xfrm>
            <a:off x="7731044" y="3681638"/>
            <a:ext cx="332509" cy="651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6151417" y="1762582"/>
            <a:ext cx="274090" cy="6515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08306" y="1966245"/>
            <a:ext cx="298030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값 갱신을 위한 연산 회수는</a:t>
            </a:r>
            <a:endParaRPr kumimoji="1" lang="en-US" altLang="ko-KR" dirty="0" smtClean="0"/>
          </a:p>
          <a:p>
            <a:r>
              <a:rPr kumimoji="1" lang="ko-KR" altLang="en-US" dirty="0" smtClean="0"/>
              <a:t>단계의 수와 같다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시간복잡도 </a:t>
            </a:r>
            <a:r>
              <a:rPr kumimoji="1" lang="en-US" altLang="ko-KR" dirty="0" smtClean="0"/>
              <a:t>O(</a:t>
            </a:r>
            <a:r>
              <a:rPr kumimoji="1" lang="en-US" altLang="ko-KR" dirty="0" err="1" smtClean="0"/>
              <a:t>lg</a:t>
            </a:r>
            <a:r>
              <a:rPr kumimoji="1" lang="en-US" altLang="ko-KR" dirty="0" smtClean="0"/>
              <a:t> N)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543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Indexed Tree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구현</a:t>
            </a:r>
            <a:endParaRPr kumimoji="1"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7163416" y="31140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3</a:t>
            </a:r>
            <a:endParaRPr kumimoji="1" lang="ko-KR" altLang="en-US" sz="2000" dirty="0"/>
          </a:p>
        </p:txBody>
      </p:sp>
      <p:sp>
        <p:nvSpPr>
          <p:cNvPr id="6" name="타원 5"/>
          <p:cNvSpPr/>
          <p:nvPr/>
        </p:nvSpPr>
        <p:spPr>
          <a:xfrm>
            <a:off x="7870616" y="4333209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7</a:t>
            </a:r>
            <a:endParaRPr kumimoji="1" lang="ko-KR" altLang="en-US" sz="2000" dirty="0"/>
          </a:p>
        </p:txBody>
      </p:sp>
      <p:sp>
        <p:nvSpPr>
          <p:cNvPr id="7" name="타원 6"/>
          <p:cNvSpPr/>
          <p:nvPr/>
        </p:nvSpPr>
        <p:spPr>
          <a:xfrm>
            <a:off x="6498399" y="43332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6</a:t>
            </a:r>
            <a:endParaRPr kumimoji="1" lang="ko-KR" altLang="en-US" sz="2000" dirty="0"/>
          </a:p>
        </p:txBody>
      </p:sp>
      <p:sp>
        <p:nvSpPr>
          <p:cNvPr id="8" name="타원 7"/>
          <p:cNvSpPr/>
          <p:nvPr/>
        </p:nvSpPr>
        <p:spPr>
          <a:xfrm>
            <a:off x="5022581" y="43332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5</a:t>
            </a:r>
            <a:endParaRPr kumimoji="1" lang="ko-KR" altLang="en-US" sz="2000" dirty="0"/>
          </a:p>
        </p:txBody>
      </p:sp>
      <p:sp>
        <p:nvSpPr>
          <p:cNvPr id="10" name="타원 9"/>
          <p:cNvSpPr/>
          <p:nvPr/>
        </p:nvSpPr>
        <p:spPr>
          <a:xfrm>
            <a:off x="4357564" y="31140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2</a:t>
            </a:r>
            <a:endParaRPr kumimoji="1" lang="ko-KR" altLang="en-US" sz="2000" dirty="0"/>
          </a:p>
        </p:txBody>
      </p:sp>
      <p:sp>
        <p:nvSpPr>
          <p:cNvPr id="11" name="타원 10"/>
          <p:cNvSpPr/>
          <p:nvPr/>
        </p:nvSpPr>
        <p:spPr>
          <a:xfrm>
            <a:off x="3713018" y="43332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4</a:t>
            </a:r>
            <a:endParaRPr kumimoji="1" lang="ko-KR" altLang="en-US" sz="2000" dirty="0"/>
          </a:p>
        </p:txBody>
      </p:sp>
      <p:sp>
        <p:nvSpPr>
          <p:cNvPr id="12" name="타원 11"/>
          <p:cNvSpPr/>
          <p:nvPr/>
        </p:nvSpPr>
        <p:spPr>
          <a:xfrm>
            <a:off x="5760490" y="2448993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1</a:t>
            </a:r>
            <a:endParaRPr kumimoji="1" lang="ko-KR" altLang="en-US" sz="2000" dirty="0"/>
          </a:p>
        </p:txBody>
      </p:sp>
      <p:cxnSp>
        <p:nvCxnSpPr>
          <p:cNvPr id="14" name="직선 연결선[R] 13"/>
          <p:cNvCxnSpPr>
            <a:stCxn id="11" idx="0"/>
            <a:endCxn id="10" idx="3"/>
          </p:cNvCxnSpPr>
          <p:nvPr/>
        </p:nvCxnSpPr>
        <p:spPr>
          <a:xfrm flipV="1">
            <a:off x="4045527" y="3681638"/>
            <a:ext cx="409426" cy="651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>
            <a:endCxn id="10" idx="5"/>
          </p:cNvCxnSpPr>
          <p:nvPr/>
        </p:nvCxnSpPr>
        <p:spPr>
          <a:xfrm flipH="1" flipV="1">
            <a:off x="4925192" y="3681638"/>
            <a:ext cx="263644" cy="651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/>
          <p:cNvCxnSpPr>
            <a:stCxn id="10" idx="7"/>
            <a:endCxn id="12" idx="2"/>
          </p:cNvCxnSpPr>
          <p:nvPr/>
        </p:nvCxnSpPr>
        <p:spPr>
          <a:xfrm flipV="1">
            <a:off x="4925192" y="2781502"/>
            <a:ext cx="835298" cy="429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/>
          <p:cNvCxnSpPr>
            <a:stCxn id="4" idx="1"/>
            <a:endCxn id="12" idx="6"/>
          </p:cNvCxnSpPr>
          <p:nvPr/>
        </p:nvCxnSpPr>
        <p:spPr>
          <a:xfrm flipH="1" flipV="1">
            <a:off x="6425507" y="2781502"/>
            <a:ext cx="835298" cy="429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/>
          <p:cNvCxnSpPr>
            <a:stCxn id="4" idx="3"/>
            <a:endCxn id="7" idx="0"/>
          </p:cNvCxnSpPr>
          <p:nvPr/>
        </p:nvCxnSpPr>
        <p:spPr>
          <a:xfrm flipH="1">
            <a:off x="6830908" y="3681638"/>
            <a:ext cx="429897" cy="651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/>
          <p:cNvCxnSpPr>
            <a:stCxn id="4" idx="5"/>
          </p:cNvCxnSpPr>
          <p:nvPr/>
        </p:nvCxnSpPr>
        <p:spPr>
          <a:xfrm>
            <a:off x="7731044" y="3681638"/>
            <a:ext cx="332509" cy="651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24108" y="2630991"/>
            <a:ext cx="26853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smtClean="0"/>
              <a:t>각 노드의 인덱스를 의미</a:t>
            </a:r>
            <a:endParaRPr kumimoji="1" lang="ko-KR" altLang="en-US" dirty="0"/>
          </a:p>
        </p:txBody>
      </p:sp>
      <p:cxnSp>
        <p:nvCxnSpPr>
          <p:cNvPr id="36" name="직선 화살표 연결선 35"/>
          <p:cNvCxnSpPr>
            <a:endCxn id="10" idx="1"/>
          </p:cNvCxnSpPr>
          <p:nvPr/>
        </p:nvCxnSpPr>
        <p:spPr>
          <a:xfrm>
            <a:off x="3809460" y="3000323"/>
            <a:ext cx="645493" cy="211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253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Indexed Tree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구현</a:t>
            </a:r>
            <a:endParaRPr kumimoji="1"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7163416" y="31140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3</a:t>
            </a:r>
            <a:endParaRPr kumimoji="1" lang="ko-KR" altLang="en-US" sz="2000" dirty="0"/>
          </a:p>
        </p:txBody>
      </p:sp>
      <p:sp>
        <p:nvSpPr>
          <p:cNvPr id="6" name="타원 5"/>
          <p:cNvSpPr/>
          <p:nvPr/>
        </p:nvSpPr>
        <p:spPr>
          <a:xfrm>
            <a:off x="7870616" y="4333209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7</a:t>
            </a:r>
            <a:endParaRPr kumimoji="1" lang="ko-KR" altLang="en-US" sz="2000" dirty="0"/>
          </a:p>
        </p:txBody>
      </p:sp>
      <p:sp>
        <p:nvSpPr>
          <p:cNvPr id="7" name="타원 6"/>
          <p:cNvSpPr/>
          <p:nvPr/>
        </p:nvSpPr>
        <p:spPr>
          <a:xfrm>
            <a:off x="6498399" y="43332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6</a:t>
            </a:r>
            <a:endParaRPr kumimoji="1" lang="ko-KR" altLang="en-US" sz="2000" dirty="0"/>
          </a:p>
        </p:txBody>
      </p:sp>
      <p:sp>
        <p:nvSpPr>
          <p:cNvPr id="8" name="타원 7"/>
          <p:cNvSpPr/>
          <p:nvPr/>
        </p:nvSpPr>
        <p:spPr>
          <a:xfrm>
            <a:off x="5022581" y="43332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5</a:t>
            </a:r>
            <a:endParaRPr kumimoji="1" lang="ko-KR" altLang="en-US" sz="2000" dirty="0"/>
          </a:p>
        </p:txBody>
      </p:sp>
      <p:sp>
        <p:nvSpPr>
          <p:cNvPr id="10" name="타원 9"/>
          <p:cNvSpPr/>
          <p:nvPr/>
        </p:nvSpPr>
        <p:spPr>
          <a:xfrm>
            <a:off x="4357564" y="31140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2</a:t>
            </a:r>
            <a:endParaRPr kumimoji="1" lang="ko-KR" altLang="en-US" sz="2000" dirty="0"/>
          </a:p>
        </p:txBody>
      </p:sp>
      <p:sp>
        <p:nvSpPr>
          <p:cNvPr id="11" name="타원 10"/>
          <p:cNvSpPr/>
          <p:nvPr/>
        </p:nvSpPr>
        <p:spPr>
          <a:xfrm>
            <a:off x="3713018" y="43332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4</a:t>
            </a:r>
            <a:endParaRPr kumimoji="1" lang="ko-KR" altLang="en-US" sz="2000" dirty="0"/>
          </a:p>
        </p:txBody>
      </p:sp>
      <p:sp>
        <p:nvSpPr>
          <p:cNvPr id="12" name="타원 11"/>
          <p:cNvSpPr/>
          <p:nvPr/>
        </p:nvSpPr>
        <p:spPr>
          <a:xfrm>
            <a:off x="5760490" y="2448993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1</a:t>
            </a:r>
            <a:endParaRPr kumimoji="1" lang="ko-KR" altLang="en-US" sz="2000" dirty="0"/>
          </a:p>
        </p:txBody>
      </p:sp>
      <p:cxnSp>
        <p:nvCxnSpPr>
          <p:cNvPr id="14" name="직선 연결선[R] 13"/>
          <p:cNvCxnSpPr>
            <a:stCxn id="11" idx="0"/>
            <a:endCxn id="10" idx="3"/>
          </p:cNvCxnSpPr>
          <p:nvPr/>
        </p:nvCxnSpPr>
        <p:spPr>
          <a:xfrm flipV="1">
            <a:off x="4045527" y="3681638"/>
            <a:ext cx="409426" cy="651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>
            <a:endCxn id="10" idx="5"/>
          </p:cNvCxnSpPr>
          <p:nvPr/>
        </p:nvCxnSpPr>
        <p:spPr>
          <a:xfrm flipH="1" flipV="1">
            <a:off x="4925192" y="3681638"/>
            <a:ext cx="263644" cy="651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/>
          <p:cNvCxnSpPr>
            <a:stCxn id="10" idx="7"/>
            <a:endCxn id="12" idx="2"/>
          </p:cNvCxnSpPr>
          <p:nvPr/>
        </p:nvCxnSpPr>
        <p:spPr>
          <a:xfrm flipV="1">
            <a:off x="4925192" y="2781502"/>
            <a:ext cx="835298" cy="429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/>
          <p:cNvCxnSpPr>
            <a:stCxn id="4" idx="1"/>
            <a:endCxn id="12" idx="6"/>
          </p:cNvCxnSpPr>
          <p:nvPr/>
        </p:nvCxnSpPr>
        <p:spPr>
          <a:xfrm flipH="1" flipV="1">
            <a:off x="6425507" y="2781502"/>
            <a:ext cx="835298" cy="429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/>
          <p:cNvCxnSpPr>
            <a:stCxn id="4" idx="3"/>
            <a:endCxn id="7" idx="0"/>
          </p:cNvCxnSpPr>
          <p:nvPr/>
        </p:nvCxnSpPr>
        <p:spPr>
          <a:xfrm flipH="1">
            <a:off x="6830908" y="3681638"/>
            <a:ext cx="429897" cy="651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/>
          <p:cNvCxnSpPr>
            <a:stCxn id="4" idx="5"/>
          </p:cNvCxnSpPr>
          <p:nvPr/>
        </p:nvCxnSpPr>
        <p:spPr>
          <a:xfrm>
            <a:off x="7731044" y="3681638"/>
            <a:ext cx="332509" cy="651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24108" y="2630991"/>
            <a:ext cx="26853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smtClean="0"/>
              <a:t>각 노드의 인덱스를 의미</a:t>
            </a:r>
            <a:endParaRPr kumimoji="1" lang="ko-KR" altLang="en-US" dirty="0"/>
          </a:p>
        </p:txBody>
      </p:sp>
      <p:cxnSp>
        <p:nvCxnSpPr>
          <p:cNvPr id="36" name="직선 화살표 연결선 35"/>
          <p:cNvCxnSpPr>
            <a:endCxn id="10" idx="1"/>
          </p:cNvCxnSpPr>
          <p:nvPr/>
        </p:nvCxnSpPr>
        <p:spPr>
          <a:xfrm>
            <a:off x="3809460" y="3000323"/>
            <a:ext cx="645493" cy="211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56530" y="1688121"/>
            <a:ext cx="344357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smtClean="0"/>
              <a:t>노드의 인덱스가 </a:t>
            </a:r>
            <a:r>
              <a:rPr kumimoji="1" lang="en-US" altLang="ko-KR" dirty="0" err="1" smtClean="0"/>
              <a:t>i</a:t>
            </a:r>
            <a:r>
              <a:rPr kumimoji="1" lang="ko-KR" altLang="en-US" dirty="0" smtClean="0"/>
              <a:t>일 때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endParaRPr kumimoji="1" lang="en-US" altLang="ko-KR" dirty="0" smtClean="0"/>
          </a:p>
          <a:p>
            <a:pPr algn="ctr"/>
            <a:r>
              <a:rPr kumimoji="1" lang="ko-KR" altLang="en-US" dirty="0" smtClean="0"/>
              <a:t>부모 노드의 번호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err="1"/>
              <a:t>i</a:t>
            </a:r>
            <a:r>
              <a:rPr kumimoji="1" lang="en-US" altLang="ko-KR" dirty="0" smtClean="0"/>
              <a:t> / 2</a:t>
            </a:r>
          </a:p>
          <a:p>
            <a:pPr algn="ctr"/>
            <a:r>
              <a:rPr kumimoji="1" lang="ko-KR" altLang="en-US" dirty="0" smtClean="0"/>
              <a:t>왼쪽 자식 노드 번호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/>
              <a:t>i</a:t>
            </a:r>
            <a:r>
              <a:rPr kumimoji="1" lang="en-US" altLang="ko-KR" dirty="0" smtClean="0"/>
              <a:t> * 2</a:t>
            </a:r>
          </a:p>
          <a:p>
            <a:pPr algn="ctr"/>
            <a:r>
              <a:rPr kumimoji="1" lang="ko-KR" altLang="en-US" dirty="0" smtClean="0"/>
              <a:t>오른쪽 자식 노드 번호 </a:t>
            </a:r>
            <a:r>
              <a:rPr kumimoji="1" lang="en-US" altLang="ko-KR" dirty="0" smtClean="0"/>
              <a:t>: </a:t>
            </a:r>
            <a:r>
              <a:rPr kumimoji="1" lang="en-US" altLang="ko-KR" dirty="0" err="1"/>
              <a:t>i</a:t>
            </a:r>
            <a:r>
              <a:rPr kumimoji="1" lang="en-US" altLang="ko-KR" dirty="0" smtClean="0"/>
              <a:t> * 2 + 1</a:t>
            </a:r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dirty="0" smtClean="0"/>
              <a:t>Indexed!! Tree!!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8128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Indexed Tree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ko-KR" altLang="en-US" dirty="0" smtClean="0"/>
              <a:t>값 갱신 구현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n = </a:t>
            </a:r>
            <a:r>
              <a:rPr kumimoji="1" lang="ko-KR" altLang="en-US" dirty="0" smtClean="0"/>
              <a:t>갱신을 하는 리프노드 인덱스</a:t>
            </a:r>
            <a:endParaRPr kumimoji="1" lang="en-US" altLang="ko-KR" dirty="0" smtClean="0"/>
          </a:p>
          <a:p>
            <a:r>
              <a:rPr kumimoji="1" lang="en-US" altLang="ko-KR" dirty="0" smtClean="0"/>
              <a:t>v = </a:t>
            </a:r>
            <a:r>
              <a:rPr kumimoji="1" lang="ko-KR" altLang="en-US" dirty="0" smtClean="0"/>
              <a:t>새롭게 갱신해서 넣는 값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pPr marL="0" indent="0">
              <a:buNone/>
            </a:pPr>
            <a:r>
              <a:rPr kumimoji="1" lang="en-US" altLang="ko-KR" dirty="0"/>
              <a:t>t</a:t>
            </a:r>
            <a:r>
              <a:rPr kumimoji="1" lang="en-US" altLang="ko-KR" dirty="0" smtClean="0"/>
              <a:t>ree[n] = v</a:t>
            </a:r>
          </a:p>
          <a:p>
            <a:pPr marL="0" indent="0">
              <a:buNone/>
            </a:pPr>
            <a:r>
              <a:rPr kumimoji="1" lang="en-US" altLang="ko-KR" dirty="0"/>
              <a:t>f</a:t>
            </a:r>
            <a:r>
              <a:rPr kumimoji="1" lang="en-US" altLang="ko-KR" dirty="0" smtClean="0"/>
              <a:t>or (n&gt;&gt;=1;n;n&gt;&gt;=1)</a:t>
            </a:r>
          </a:p>
          <a:p>
            <a:pPr marL="457200" lvl="1" indent="0">
              <a:buNone/>
            </a:pPr>
            <a:r>
              <a:rPr kumimoji="1" lang="en-US" altLang="ko-KR" dirty="0" smtClean="0"/>
              <a:t>tree[n] = tree[</a:t>
            </a:r>
            <a:r>
              <a:rPr kumimoji="1" lang="en-US" altLang="ko-KR" dirty="0" err="1" smtClean="0"/>
              <a:t>n+n</a:t>
            </a:r>
            <a:r>
              <a:rPr kumimoji="1" lang="en-US" altLang="ko-KR" dirty="0" smtClean="0"/>
              <a:t>] + tree[n+n+1];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24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Indexed Tree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ko-KR" altLang="en-US" dirty="0" smtClean="0"/>
              <a:t>구간합 구현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ko-KR" dirty="0" smtClean="0"/>
              <a:t>l = </a:t>
            </a:r>
            <a:r>
              <a:rPr kumimoji="1" lang="ko-KR" altLang="en-US" dirty="0" smtClean="0"/>
              <a:t>왼쪽 리프노드 인덱스</a:t>
            </a:r>
            <a:endParaRPr kumimoji="1" lang="en-US" altLang="ko-KR" dirty="0" smtClean="0"/>
          </a:p>
          <a:p>
            <a:r>
              <a:rPr kumimoji="1" lang="en-US" altLang="ko-KR" dirty="0" smtClean="0"/>
              <a:t>r = </a:t>
            </a:r>
            <a:r>
              <a:rPr kumimoji="1" lang="ko-KR" altLang="en-US" dirty="0" smtClean="0"/>
              <a:t>오른쪽 리프노드 인덱스</a:t>
            </a:r>
            <a:endParaRPr kumimoji="1" lang="en-US" altLang="ko-KR" dirty="0" smtClean="0"/>
          </a:p>
          <a:p>
            <a:r>
              <a:rPr kumimoji="1" lang="en-US" altLang="ko-KR" dirty="0"/>
              <a:t>s</a:t>
            </a:r>
            <a:r>
              <a:rPr kumimoji="1" lang="en-US" altLang="ko-KR" dirty="0" smtClean="0"/>
              <a:t>um = 0</a:t>
            </a:r>
          </a:p>
          <a:p>
            <a:pPr marL="0" indent="0">
              <a:buNone/>
            </a:pPr>
            <a:r>
              <a:rPr kumimoji="1" lang="en-US" altLang="ko-KR" dirty="0"/>
              <a:t>w</a:t>
            </a:r>
            <a:r>
              <a:rPr kumimoji="1" lang="en-US" altLang="ko-KR" dirty="0" smtClean="0"/>
              <a:t>hile (l &lt;= r){</a:t>
            </a:r>
          </a:p>
          <a:p>
            <a:pPr marL="457200" lvl="1" indent="0">
              <a:buNone/>
            </a:pPr>
            <a:r>
              <a:rPr kumimoji="1" lang="en-US" altLang="ko-KR" dirty="0" smtClean="0"/>
              <a:t>If (l &amp; 1) // </a:t>
            </a:r>
            <a:r>
              <a:rPr kumimoji="1" lang="ko-KR" altLang="en-US" dirty="0" smtClean="0"/>
              <a:t>만약 </a:t>
            </a:r>
            <a:r>
              <a:rPr kumimoji="1" lang="en-US" altLang="ko-KR" dirty="0" smtClean="0"/>
              <a:t>l</a:t>
            </a:r>
            <a:r>
              <a:rPr kumimoji="1" lang="ko-KR" altLang="en-US" dirty="0" smtClean="0"/>
              <a:t>이 부모의 오른쪽 자식이라면</a:t>
            </a:r>
            <a:endParaRPr kumimoji="1" lang="en-US" altLang="ko-KR" dirty="0" smtClean="0"/>
          </a:p>
          <a:p>
            <a:pPr marL="914400" lvl="2" indent="0">
              <a:buNone/>
            </a:pPr>
            <a:r>
              <a:rPr kumimoji="1" lang="en-US" altLang="ko-KR" dirty="0" smtClean="0"/>
              <a:t>sum += tree[l++];</a:t>
            </a:r>
          </a:p>
          <a:p>
            <a:pPr marL="457200" lvl="1" indent="0">
              <a:buNone/>
            </a:pPr>
            <a:r>
              <a:rPr kumimoji="1" lang="en-US" altLang="ko-KR" dirty="0" smtClean="0"/>
              <a:t>If (!(r&amp;1))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//</a:t>
            </a:r>
            <a:r>
              <a:rPr kumimoji="1" lang="ko-KR" altLang="en-US" dirty="0" smtClean="0"/>
              <a:t> 만약 </a:t>
            </a:r>
            <a:r>
              <a:rPr kumimoji="1" lang="en-US" altLang="ko-KR" dirty="0" smtClean="0"/>
              <a:t>r</a:t>
            </a:r>
            <a:r>
              <a:rPr kumimoji="1" lang="ko-KR" altLang="en-US" dirty="0" smtClean="0"/>
              <a:t>이 부모의 왼쪽 자식이라면</a:t>
            </a:r>
            <a:endParaRPr kumimoji="1" lang="en-US" altLang="ko-KR" dirty="0" smtClean="0"/>
          </a:p>
          <a:p>
            <a:pPr marL="914400" lvl="2" indent="0">
              <a:buNone/>
            </a:pPr>
            <a:r>
              <a:rPr kumimoji="1" lang="en-US" altLang="ko-KR" dirty="0" smtClean="0"/>
              <a:t>sum += tree[r--];</a:t>
            </a:r>
          </a:p>
          <a:p>
            <a:pPr marL="457200" lvl="1" indent="0">
              <a:buNone/>
            </a:pPr>
            <a:r>
              <a:rPr kumimoji="1" lang="en-US" altLang="ko-KR" dirty="0"/>
              <a:t>l</a:t>
            </a:r>
            <a:r>
              <a:rPr kumimoji="1" lang="en-US" altLang="ko-KR" dirty="0" smtClean="0"/>
              <a:t> &gt;&gt;= 1, r &gt;&gt;= 1; // l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r</a:t>
            </a:r>
            <a:r>
              <a:rPr kumimoji="1" lang="ko-KR" altLang="en-US" dirty="0" smtClean="0"/>
              <a:t>을 부모로 올려준다</a:t>
            </a:r>
            <a:endParaRPr kumimoji="1" lang="en-US" altLang="ko-KR" dirty="0" smtClean="0"/>
          </a:p>
          <a:p>
            <a:pPr marL="0" indent="0">
              <a:buNone/>
            </a:pPr>
            <a:r>
              <a:rPr kumimoji="1" lang="en-US" altLang="ko-KR" dirty="0" smtClean="0"/>
              <a:t>}</a:t>
            </a:r>
          </a:p>
          <a:p>
            <a:r>
              <a:rPr kumimoji="1" lang="en-US" altLang="ko-KR" dirty="0"/>
              <a:t>r</a:t>
            </a:r>
            <a:r>
              <a:rPr kumimoji="1" lang="en-US" altLang="ko-KR" dirty="0" smtClean="0"/>
              <a:t>eturn sum;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8739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Indexed Tree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구간합 구하기</a:t>
            </a:r>
          </a:p>
        </p:txBody>
      </p:sp>
      <p:sp>
        <p:nvSpPr>
          <p:cNvPr id="4" name="타원 3"/>
          <p:cNvSpPr/>
          <p:nvPr/>
        </p:nvSpPr>
        <p:spPr>
          <a:xfrm>
            <a:off x="7163416" y="31140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7</a:t>
            </a:r>
            <a:endParaRPr kumimoji="1" lang="ko-KR" altLang="en-US" sz="2000" dirty="0"/>
          </a:p>
        </p:txBody>
      </p:sp>
      <p:sp>
        <p:nvSpPr>
          <p:cNvPr id="6" name="타원 5"/>
          <p:cNvSpPr/>
          <p:nvPr/>
        </p:nvSpPr>
        <p:spPr>
          <a:xfrm>
            <a:off x="7870616" y="4333209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4</a:t>
            </a:r>
            <a:endParaRPr kumimoji="1" lang="ko-KR" altLang="en-US" sz="2000" dirty="0"/>
          </a:p>
        </p:txBody>
      </p:sp>
      <p:sp>
        <p:nvSpPr>
          <p:cNvPr id="7" name="타원 6"/>
          <p:cNvSpPr/>
          <p:nvPr/>
        </p:nvSpPr>
        <p:spPr>
          <a:xfrm>
            <a:off x="6498399" y="43332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3</a:t>
            </a:r>
            <a:endParaRPr kumimoji="1" lang="ko-KR" altLang="en-US" sz="2000" dirty="0"/>
          </a:p>
        </p:txBody>
      </p:sp>
      <p:sp>
        <p:nvSpPr>
          <p:cNvPr id="8" name="타원 7"/>
          <p:cNvSpPr/>
          <p:nvPr/>
        </p:nvSpPr>
        <p:spPr>
          <a:xfrm>
            <a:off x="5022581" y="43332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2</a:t>
            </a:r>
            <a:endParaRPr kumimoji="1" lang="ko-KR" altLang="en-US" sz="2000" dirty="0"/>
          </a:p>
        </p:txBody>
      </p:sp>
      <p:sp>
        <p:nvSpPr>
          <p:cNvPr id="10" name="타원 9"/>
          <p:cNvSpPr/>
          <p:nvPr/>
        </p:nvSpPr>
        <p:spPr>
          <a:xfrm>
            <a:off x="4357564" y="31140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3</a:t>
            </a:r>
            <a:endParaRPr kumimoji="1" lang="ko-KR" altLang="en-US" sz="2000" dirty="0"/>
          </a:p>
        </p:txBody>
      </p:sp>
      <p:sp>
        <p:nvSpPr>
          <p:cNvPr id="11" name="타원 10"/>
          <p:cNvSpPr/>
          <p:nvPr/>
        </p:nvSpPr>
        <p:spPr>
          <a:xfrm>
            <a:off x="3713018" y="43332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1</a:t>
            </a:r>
            <a:endParaRPr kumimoji="1" lang="ko-KR" altLang="en-US" sz="2000" dirty="0"/>
          </a:p>
        </p:txBody>
      </p:sp>
      <p:sp>
        <p:nvSpPr>
          <p:cNvPr id="12" name="타원 11"/>
          <p:cNvSpPr/>
          <p:nvPr/>
        </p:nvSpPr>
        <p:spPr>
          <a:xfrm>
            <a:off x="5760490" y="2448993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10</a:t>
            </a:r>
            <a:endParaRPr kumimoji="1" lang="ko-KR" altLang="en-US" sz="2000" dirty="0"/>
          </a:p>
        </p:txBody>
      </p:sp>
      <p:cxnSp>
        <p:nvCxnSpPr>
          <p:cNvPr id="14" name="직선 연결선[R] 13"/>
          <p:cNvCxnSpPr>
            <a:stCxn id="11" idx="0"/>
            <a:endCxn id="10" idx="3"/>
          </p:cNvCxnSpPr>
          <p:nvPr/>
        </p:nvCxnSpPr>
        <p:spPr>
          <a:xfrm flipV="1">
            <a:off x="4045527" y="3681638"/>
            <a:ext cx="409426" cy="651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>
            <a:endCxn id="10" idx="5"/>
          </p:cNvCxnSpPr>
          <p:nvPr/>
        </p:nvCxnSpPr>
        <p:spPr>
          <a:xfrm flipH="1" flipV="1">
            <a:off x="4925192" y="3681638"/>
            <a:ext cx="263644" cy="651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/>
          <p:cNvCxnSpPr>
            <a:stCxn id="10" idx="7"/>
            <a:endCxn id="12" idx="2"/>
          </p:cNvCxnSpPr>
          <p:nvPr/>
        </p:nvCxnSpPr>
        <p:spPr>
          <a:xfrm flipV="1">
            <a:off x="4925192" y="2781502"/>
            <a:ext cx="835298" cy="429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/>
          <p:cNvCxnSpPr>
            <a:stCxn id="4" idx="1"/>
            <a:endCxn id="12" idx="6"/>
          </p:cNvCxnSpPr>
          <p:nvPr/>
        </p:nvCxnSpPr>
        <p:spPr>
          <a:xfrm flipH="1" flipV="1">
            <a:off x="6425507" y="2781502"/>
            <a:ext cx="835298" cy="429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/>
          <p:cNvCxnSpPr>
            <a:stCxn id="4" idx="3"/>
            <a:endCxn id="7" idx="0"/>
          </p:cNvCxnSpPr>
          <p:nvPr/>
        </p:nvCxnSpPr>
        <p:spPr>
          <a:xfrm flipH="1">
            <a:off x="6830908" y="3681638"/>
            <a:ext cx="429897" cy="651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/>
          <p:cNvCxnSpPr>
            <a:stCxn id="4" idx="5"/>
          </p:cNvCxnSpPr>
          <p:nvPr/>
        </p:nvCxnSpPr>
        <p:spPr>
          <a:xfrm>
            <a:off x="7731044" y="3681638"/>
            <a:ext cx="332509" cy="651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022581" y="5278581"/>
            <a:ext cx="35130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5486400" y="3681638"/>
            <a:ext cx="274090" cy="65157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8404115" y="3681637"/>
            <a:ext cx="274090" cy="65157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2874" y="1976099"/>
            <a:ext cx="315503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s</a:t>
            </a:r>
            <a:r>
              <a:rPr kumimoji="1" lang="en-US" altLang="ko-KR" dirty="0" smtClean="0"/>
              <a:t>um = 0</a:t>
            </a:r>
          </a:p>
          <a:p>
            <a:pPr algn="ctr"/>
            <a:r>
              <a:rPr kumimoji="1" lang="en-US" altLang="ko-KR" dirty="0" smtClean="0"/>
              <a:t>l = 5</a:t>
            </a:r>
          </a:p>
          <a:p>
            <a:pPr algn="ctr"/>
            <a:r>
              <a:rPr kumimoji="1" lang="en-US" altLang="ko-KR" dirty="0" smtClean="0"/>
              <a:t>r = 7</a:t>
            </a:r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dirty="0" smtClean="0"/>
              <a:t>l</a:t>
            </a:r>
            <a:r>
              <a:rPr kumimoji="1" lang="ko-KR" altLang="en-US" dirty="0" smtClean="0"/>
              <a:t>은 홀수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부모의 오른쪽 자식</a:t>
            </a:r>
            <a:r>
              <a:rPr kumimoji="1" lang="en-US" altLang="ko-KR" dirty="0" smtClean="0"/>
              <a:t>)</a:t>
            </a:r>
          </a:p>
          <a:p>
            <a:pPr algn="ctr"/>
            <a:r>
              <a:rPr kumimoji="1" lang="en-US" altLang="ko-KR" dirty="0"/>
              <a:t>r</a:t>
            </a:r>
            <a:r>
              <a:rPr kumimoji="1" lang="ko-KR" altLang="en-US" dirty="0" smtClean="0"/>
              <a:t>은 홀수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부모의 오른쪽 자식</a:t>
            </a:r>
            <a:r>
              <a:rPr kumimoji="1" lang="en-US" altLang="ko-KR" dirty="0" smtClean="0"/>
              <a:t>)</a:t>
            </a:r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dirty="0"/>
              <a:t>s</a:t>
            </a:r>
            <a:r>
              <a:rPr kumimoji="1" lang="en-US" altLang="ko-KR" dirty="0" smtClean="0"/>
              <a:t>um</a:t>
            </a:r>
            <a:r>
              <a:rPr kumimoji="1" lang="ko-KR" altLang="en-US" dirty="0" smtClean="0"/>
              <a:t>에 </a:t>
            </a:r>
            <a:r>
              <a:rPr kumimoji="1" lang="en-US" altLang="ko-KR" dirty="0" smtClean="0"/>
              <a:t>l</a:t>
            </a:r>
            <a:r>
              <a:rPr kumimoji="1" lang="ko-KR" altLang="en-US" dirty="0" smtClean="0"/>
              <a:t>의 값을 더하고 </a:t>
            </a:r>
            <a:r>
              <a:rPr kumimoji="1" lang="en-US" altLang="ko-KR" dirty="0" smtClean="0"/>
              <a:t>l </a:t>
            </a:r>
            <a:r>
              <a:rPr kumimoji="1" lang="ko-KR" altLang="en-US" dirty="0" smtClean="0"/>
              <a:t>증가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1852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Indexed Tree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구간합 구하기</a:t>
            </a:r>
          </a:p>
        </p:txBody>
      </p:sp>
      <p:sp>
        <p:nvSpPr>
          <p:cNvPr id="4" name="타원 3"/>
          <p:cNvSpPr/>
          <p:nvPr/>
        </p:nvSpPr>
        <p:spPr>
          <a:xfrm>
            <a:off x="7163416" y="31140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7</a:t>
            </a:r>
            <a:endParaRPr kumimoji="1" lang="ko-KR" altLang="en-US" sz="2000" dirty="0"/>
          </a:p>
        </p:txBody>
      </p:sp>
      <p:sp>
        <p:nvSpPr>
          <p:cNvPr id="6" name="타원 5"/>
          <p:cNvSpPr/>
          <p:nvPr/>
        </p:nvSpPr>
        <p:spPr>
          <a:xfrm>
            <a:off x="7870616" y="4333209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4</a:t>
            </a:r>
            <a:endParaRPr kumimoji="1" lang="ko-KR" altLang="en-US" sz="2000" dirty="0"/>
          </a:p>
        </p:txBody>
      </p:sp>
      <p:sp>
        <p:nvSpPr>
          <p:cNvPr id="7" name="타원 6"/>
          <p:cNvSpPr/>
          <p:nvPr/>
        </p:nvSpPr>
        <p:spPr>
          <a:xfrm>
            <a:off x="6498399" y="43332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3</a:t>
            </a:r>
            <a:endParaRPr kumimoji="1" lang="ko-KR" altLang="en-US" sz="2000" dirty="0"/>
          </a:p>
        </p:txBody>
      </p:sp>
      <p:sp>
        <p:nvSpPr>
          <p:cNvPr id="8" name="타원 7"/>
          <p:cNvSpPr/>
          <p:nvPr/>
        </p:nvSpPr>
        <p:spPr>
          <a:xfrm>
            <a:off x="5022581" y="43332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2</a:t>
            </a:r>
            <a:endParaRPr kumimoji="1" lang="ko-KR" altLang="en-US" sz="2000" dirty="0"/>
          </a:p>
        </p:txBody>
      </p:sp>
      <p:sp>
        <p:nvSpPr>
          <p:cNvPr id="10" name="타원 9"/>
          <p:cNvSpPr/>
          <p:nvPr/>
        </p:nvSpPr>
        <p:spPr>
          <a:xfrm>
            <a:off x="4357564" y="31140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3</a:t>
            </a:r>
            <a:endParaRPr kumimoji="1" lang="ko-KR" altLang="en-US" sz="2000" dirty="0"/>
          </a:p>
        </p:txBody>
      </p:sp>
      <p:sp>
        <p:nvSpPr>
          <p:cNvPr id="11" name="타원 10"/>
          <p:cNvSpPr/>
          <p:nvPr/>
        </p:nvSpPr>
        <p:spPr>
          <a:xfrm>
            <a:off x="3713018" y="43332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1</a:t>
            </a:r>
            <a:endParaRPr kumimoji="1" lang="ko-KR" altLang="en-US" sz="2000" dirty="0"/>
          </a:p>
        </p:txBody>
      </p:sp>
      <p:sp>
        <p:nvSpPr>
          <p:cNvPr id="12" name="타원 11"/>
          <p:cNvSpPr/>
          <p:nvPr/>
        </p:nvSpPr>
        <p:spPr>
          <a:xfrm>
            <a:off x="5760490" y="2448993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10</a:t>
            </a:r>
            <a:endParaRPr kumimoji="1" lang="ko-KR" altLang="en-US" sz="2000" dirty="0"/>
          </a:p>
        </p:txBody>
      </p:sp>
      <p:cxnSp>
        <p:nvCxnSpPr>
          <p:cNvPr id="14" name="직선 연결선[R] 13"/>
          <p:cNvCxnSpPr>
            <a:stCxn id="11" idx="0"/>
            <a:endCxn id="10" idx="3"/>
          </p:cNvCxnSpPr>
          <p:nvPr/>
        </p:nvCxnSpPr>
        <p:spPr>
          <a:xfrm flipV="1">
            <a:off x="4045527" y="3681638"/>
            <a:ext cx="409426" cy="651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>
            <a:endCxn id="10" idx="5"/>
          </p:cNvCxnSpPr>
          <p:nvPr/>
        </p:nvCxnSpPr>
        <p:spPr>
          <a:xfrm flipH="1" flipV="1">
            <a:off x="4925192" y="3681638"/>
            <a:ext cx="263644" cy="651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/>
          <p:cNvCxnSpPr>
            <a:stCxn id="10" idx="7"/>
            <a:endCxn id="12" idx="2"/>
          </p:cNvCxnSpPr>
          <p:nvPr/>
        </p:nvCxnSpPr>
        <p:spPr>
          <a:xfrm flipV="1">
            <a:off x="4925192" y="2781502"/>
            <a:ext cx="835298" cy="429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/>
          <p:cNvCxnSpPr>
            <a:stCxn id="4" idx="1"/>
            <a:endCxn id="12" idx="6"/>
          </p:cNvCxnSpPr>
          <p:nvPr/>
        </p:nvCxnSpPr>
        <p:spPr>
          <a:xfrm flipH="1" flipV="1">
            <a:off x="6425507" y="2781502"/>
            <a:ext cx="835298" cy="429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/>
          <p:cNvCxnSpPr>
            <a:stCxn id="4" idx="3"/>
            <a:endCxn id="7" idx="0"/>
          </p:cNvCxnSpPr>
          <p:nvPr/>
        </p:nvCxnSpPr>
        <p:spPr>
          <a:xfrm flipH="1">
            <a:off x="6830908" y="3681638"/>
            <a:ext cx="429897" cy="651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/>
          <p:cNvCxnSpPr>
            <a:stCxn id="4" idx="5"/>
          </p:cNvCxnSpPr>
          <p:nvPr/>
        </p:nvCxnSpPr>
        <p:spPr>
          <a:xfrm>
            <a:off x="7731044" y="3681638"/>
            <a:ext cx="332509" cy="651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022581" y="5278581"/>
            <a:ext cx="35130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8404115" y="3681637"/>
            <a:ext cx="274090" cy="65157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5888" y="1976099"/>
            <a:ext cx="292900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s</a:t>
            </a:r>
            <a:r>
              <a:rPr kumimoji="1" lang="en-US" altLang="ko-KR" dirty="0" smtClean="0"/>
              <a:t>um = 2</a:t>
            </a:r>
          </a:p>
          <a:p>
            <a:pPr algn="ctr"/>
            <a:r>
              <a:rPr kumimoji="1" lang="en-US" altLang="ko-KR" dirty="0" smtClean="0"/>
              <a:t>l = 6</a:t>
            </a:r>
          </a:p>
          <a:p>
            <a:pPr algn="ctr"/>
            <a:r>
              <a:rPr kumimoji="1" lang="en-US" altLang="ko-KR" dirty="0" smtClean="0"/>
              <a:t>r = 7</a:t>
            </a:r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dirty="0" smtClean="0"/>
              <a:t>l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r</a:t>
            </a:r>
            <a:r>
              <a:rPr kumimoji="1" lang="ko-KR" altLang="en-US" dirty="0" smtClean="0"/>
              <a:t> 모두 부모 노드로 이동</a:t>
            </a:r>
            <a:endParaRPr kumimoji="1"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6353301" y="3727070"/>
            <a:ext cx="274090" cy="65157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9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문제 정리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만약 값이 바뀌지 않는다면</a:t>
            </a:r>
            <a:r>
              <a:rPr kumimoji="1" lang="en-US" altLang="ko-KR" dirty="0" smtClean="0"/>
              <a:t>?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 smtClean="0"/>
              <a:t>S[</a:t>
            </a:r>
            <a:r>
              <a:rPr kumimoji="1" lang="en-US" altLang="ko-KR" dirty="0" err="1" smtClean="0"/>
              <a:t>i</a:t>
            </a:r>
            <a:r>
              <a:rPr kumimoji="1" lang="en-US" altLang="ko-KR" dirty="0" smtClean="0"/>
              <a:t>] = Sum of A[j] for 1 ≤ j ≤ </a:t>
            </a:r>
            <a:r>
              <a:rPr kumimoji="1" lang="en-US" altLang="ko-KR" dirty="0" err="1" smtClean="0"/>
              <a:t>i</a:t>
            </a:r>
            <a:endParaRPr kumimoji="1" lang="en-US" altLang="ko-KR" dirty="0" smtClean="0"/>
          </a:p>
          <a:p>
            <a:r>
              <a:rPr kumimoji="1" lang="en-US" altLang="ko-KR" dirty="0" smtClean="0"/>
              <a:t>S[</a:t>
            </a:r>
            <a:r>
              <a:rPr kumimoji="1" lang="en-US" altLang="ko-KR" dirty="0" err="1" smtClean="0"/>
              <a:t>i</a:t>
            </a:r>
            <a:r>
              <a:rPr kumimoji="1" lang="en-US" altLang="ko-KR" dirty="0" smtClean="0"/>
              <a:t>] = S[i-1] + A[</a:t>
            </a:r>
            <a:r>
              <a:rPr kumimoji="1" lang="en-US" altLang="ko-KR" dirty="0" err="1" smtClean="0"/>
              <a:t>i</a:t>
            </a:r>
            <a:r>
              <a:rPr kumimoji="1" lang="en-US" altLang="ko-KR" dirty="0" smtClean="0"/>
              <a:t>], S[0] = 0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a</a:t>
            </a:r>
            <a:r>
              <a:rPr kumimoji="1" lang="ko-KR" altLang="en-US" dirty="0" smtClean="0"/>
              <a:t>번지 부터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번지까지의 합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S[b] – S[a-1]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쉽게 해결이 된다</a:t>
            </a:r>
            <a:r>
              <a:rPr kumimoji="1" lang="en-US" altLang="ko-KR" dirty="0" smtClean="0"/>
              <a:t>!</a:t>
            </a:r>
          </a:p>
          <a:p>
            <a:r>
              <a:rPr kumimoji="1" lang="ko-KR" altLang="en-US" dirty="0" smtClean="0"/>
              <a:t>그러나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값이 변하기 때문에 난이도는 많이 어려워진다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5895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Indexed Tree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구간합 구하기</a:t>
            </a:r>
          </a:p>
        </p:txBody>
      </p:sp>
      <p:sp>
        <p:nvSpPr>
          <p:cNvPr id="4" name="타원 3"/>
          <p:cNvSpPr/>
          <p:nvPr/>
        </p:nvSpPr>
        <p:spPr>
          <a:xfrm>
            <a:off x="7163416" y="31140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7</a:t>
            </a:r>
            <a:endParaRPr kumimoji="1" lang="ko-KR" altLang="en-US" sz="2000" dirty="0"/>
          </a:p>
        </p:txBody>
      </p:sp>
      <p:sp>
        <p:nvSpPr>
          <p:cNvPr id="6" name="타원 5"/>
          <p:cNvSpPr/>
          <p:nvPr/>
        </p:nvSpPr>
        <p:spPr>
          <a:xfrm>
            <a:off x="7870616" y="4333209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4</a:t>
            </a:r>
            <a:endParaRPr kumimoji="1" lang="ko-KR" altLang="en-US" sz="2000" dirty="0"/>
          </a:p>
        </p:txBody>
      </p:sp>
      <p:sp>
        <p:nvSpPr>
          <p:cNvPr id="7" name="타원 6"/>
          <p:cNvSpPr/>
          <p:nvPr/>
        </p:nvSpPr>
        <p:spPr>
          <a:xfrm>
            <a:off x="6498399" y="43332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3</a:t>
            </a:r>
            <a:endParaRPr kumimoji="1" lang="ko-KR" altLang="en-US" sz="2000" dirty="0"/>
          </a:p>
        </p:txBody>
      </p:sp>
      <p:sp>
        <p:nvSpPr>
          <p:cNvPr id="8" name="타원 7"/>
          <p:cNvSpPr/>
          <p:nvPr/>
        </p:nvSpPr>
        <p:spPr>
          <a:xfrm>
            <a:off x="5022581" y="43332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2</a:t>
            </a:r>
            <a:endParaRPr kumimoji="1" lang="ko-KR" altLang="en-US" sz="2000" dirty="0"/>
          </a:p>
        </p:txBody>
      </p:sp>
      <p:sp>
        <p:nvSpPr>
          <p:cNvPr id="10" name="타원 9"/>
          <p:cNvSpPr/>
          <p:nvPr/>
        </p:nvSpPr>
        <p:spPr>
          <a:xfrm>
            <a:off x="4357564" y="31140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3</a:t>
            </a:r>
            <a:endParaRPr kumimoji="1" lang="ko-KR" altLang="en-US" sz="2000" dirty="0"/>
          </a:p>
        </p:txBody>
      </p:sp>
      <p:sp>
        <p:nvSpPr>
          <p:cNvPr id="11" name="타원 10"/>
          <p:cNvSpPr/>
          <p:nvPr/>
        </p:nvSpPr>
        <p:spPr>
          <a:xfrm>
            <a:off x="3713018" y="43332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1</a:t>
            </a:r>
            <a:endParaRPr kumimoji="1" lang="ko-KR" altLang="en-US" sz="2000" dirty="0"/>
          </a:p>
        </p:txBody>
      </p:sp>
      <p:sp>
        <p:nvSpPr>
          <p:cNvPr id="12" name="타원 11"/>
          <p:cNvSpPr/>
          <p:nvPr/>
        </p:nvSpPr>
        <p:spPr>
          <a:xfrm>
            <a:off x="5760490" y="2448993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10</a:t>
            </a:r>
            <a:endParaRPr kumimoji="1" lang="ko-KR" altLang="en-US" sz="2000" dirty="0"/>
          </a:p>
        </p:txBody>
      </p:sp>
      <p:cxnSp>
        <p:nvCxnSpPr>
          <p:cNvPr id="14" name="직선 연결선[R] 13"/>
          <p:cNvCxnSpPr>
            <a:stCxn id="11" idx="0"/>
            <a:endCxn id="10" idx="3"/>
          </p:cNvCxnSpPr>
          <p:nvPr/>
        </p:nvCxnSpPr>
        <p:spPr>
          <a:xfrm flipV="1">
            <a:off x="4045527" y="3681638"/>
            <a:ext cx="409426" cy="651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>
            <a:endCxn id="10" idx="5"/>
          </p:cNvCxnSpPr>
          <p:nvPr/>
        </p:nvCxnSpPr>
        <p:spPr>
          <a:xfrm flipH="1" flipV="1">
            <a:off x="4925192" y="3681638"/>
            <a:ext cx="263644" cy="651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/>
          <p:cNvCxnSpPr>
            <a:stCxn id="10" idx="7"/>
            <a:endCxn id="12" idx="2"/>
          </p:cNvCxnSpPr>
          <p:nvPr/>
        </p:nvCxnSpPr>
        <p:spPr>
          <a:xfrm flipV="1">
            <a:off x="4925192" y="2781502"/>
            <a:ext cx="835298" cy="429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/>
          <p:cNvCxnSpPr>
            <a:stCxn id="4" idx="1"/>
            <a:endCxn id="12" idx="6"/>
          </p:cNvCxnSpPr>
          <p:nvPr/>
        </p:nvCxnSpPr>
        <p:spPr>
          <a:xfrm flipH="1" flipV="1">
            <a:off x="6425507" y="2781502"/>
            <a:ext cx="835298" cy="429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/>
          <p:cNvCxnSpPr>
            <a:stCxn id="4" idx="3"/>
            <a:endCxn id="7" idx="0"/>
          </p:cNvCxnSpPr>
          <p:nvPr/>
        </p:nvCxnSpPr>
        <p:spPr>
          <a:xfrm flipH="1">
            <a:off x="6830908" y="3681638"/>
            <a:ext cx="429897" cy="651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/>
          <p:cNvCxnSpPr>
            <a:stCxn id="4" idx="5"/>
          </p:cNvCxnSpPr>
          <p:nvPr/>
        </p:nvCxnSpPr>
        <p:spPr>
          <a:xfrm>
            <a:off x="7731044" y="3681638"/>
            <a:ext cx="332509" cy="651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022581" y="5278581"/>
            <a:ext cx="35130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7691388" y="2462439"/>
            <a:ext cx="274090" cy="65157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2876" y="1976099"/>
            <a:ext cx="315503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s</a:t>
            </a:r>
            <a:r>
              <a:rPr kumimoji="1" lang="en-US" altLang="ko-KR" dirty="0" smtClean="0"/>
              <a:t>um = 2</a:t>
            </a:r>
          </a:p>
          <a:p>
            <a:pPr algn="ctr"/>
            <a:r>
              <a:rPr kumimoji="1" lang="en-US" altLang="ko-KR" dirty="0" smtClean="0"/>
              <a:t>l = 3</a:t>
            </a:r>
          </a:p>
          <a:p>
            <a:pPr algn="ctr"/>
            <a:r>
              <a:rPr kumimoji="1" lang="en-US" altLang="ko-KR" dirty="0" smtClean="0"/>
              <a:t>r = 3</a:t>
            </a:r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dirty="0"/>
              <a:t>l</a:t>
            </a:r>
            <a:r>
              <a:rPr kumimoji="1" lang="ko-KR" altLang="en-US" dirty="0"/>
              <a:t>은 홀수</a:t>
            </a:r>
            <a:r>
              <a:rPr kumimoji="1" lang="en-US" altLang="ko-KR" dirty="0"/>
              <a:t>(</a:t>
            </a:r>
            <a:r>
              <a:rPr kumimoji="1" lang="ko-KR" altLang="en-US" dirty="0"/>
              <a:t>부모의 오른쪽 자식</a:t>
            </a:r>
            <a:r>
              <a:rPr kumimoji="1" lang="en-US" altLang="ko-KR" dirty="0"/>
              <a:t>)</a:t>
            </a:r>
          </a:p>
          <a:p>
            <a:pPr algn="ctr"/>
            <a:r>
              <a:rPr kumimoji="1" lang="en-US" altLang="ko-KR" dirty="0"/>
              <a:t>r</a:t>
            </a:r>
            <a:r>
              <a:rPr kumimoji="1" lang="ko-KR" altLang="en-US" dirty="0"/>
              <a:t>은 홀수</a:t>
            </a:r>
            <a:r>
              <a:rPr kumimoji="1" lang="en-US" altLang="ko-KR" dirty="0"/>
              <a:t>(</a:t>
            </a:r>
            <a:r>
              <a:rPr kumimoji="1" lang="ko-KR" altLang="en-US" dirty="0"/>
              <a:t>부모의 오른쪽 자식</a:t>
            </a:r>
            <a:r>
              <a:rPr kumimoji="1" lang="en-US" altLang="ko-KR" dirty="0" smtClean="0"/>
              <a:t>)</a:t>
            </a:r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dirty="0"/>
              <a:t>sum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l</a:t>
            </a:r>
            <a:r>
              <a:rPr kumimoji="1" lang="ko-KR" altLang="en-US" dirty="0"/>
              <a:t>의 값을 더하고 </a:t>
            </a:r>
            <a:r>
              <a:rPr kumimoji="1" lang="en-US" altLang="ko-KR" dirty="0"/>
              <a:t>l </a:t>
            </a:r>
            <a:r>
              <a:rPr kumimoji="1" lang="ko-KR" altLang="en-US" dirty="0" smtClean="0"/>
              <a:t>증가</a:t>
            </a:r>
            <a:endParaRPr kumimoji="1"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7045856" y="2475884"/>
            <a:ext cx="274090" cy="65157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541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Indexed Tree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구간합 구하기</a:t>
            </a:r>
          </a:p>
        </p:txBody>
      </p:sp>
      <p:sp>
        <p:nvSpPr>
          <p:cNvPr id="4" name="타원 3"/>
          <p:cNvSpPr/>
          <p:nvPr/>
        </p:nvSpPr>
        <p:spPr>
          <a:xfrm>
            <a:off x="7163416" y="31140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7</a:t>
            </a:r>
            <a:endParaRPr kumimoji="1" lang="ko-KR" altLang="en-US" sz="2000" dirty="0"/>
          </a:p>
        </p:txBody>
      </p:sp>
      <p:sp>
        <p:nvSpPr>
          <p:cNvPr id="6" name="타원 5"/>
          <p:cNvSpPr/>
          <p:nvPr/>
        </p:nvSpPr>
        <p:spPr>
          <a:xfrm>
            <a:off x="7870616" y="4333209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4</a:t>
            </a:r>
            <a:endParaRPr kumimoji="1" lang="ko-KR" altLang="en-US" sz="2000" dirty="0"/>
          </a:p>
        </p:txBody>
      </p:sp>
      <p:sp>
        <p:nvSpPr>
          <p:cNvPr id="7" name="타원 6"/>
          <p:cNvSpPr/>
          <p:nvPr/>
        </p:nvSpPr>
        <p:spPr>
          <a:xfrm>
            <a:off x="6498399" y="43332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3</a:t>
            </a:r>
            <a:endParaRPr kumimoji="1" lang="ko-KR" altLang="en-US" sz="2000" dirty="0"/>
          </a:p>
        </p:txBody>
      </p:sp>
      <p:sp>
        <p:nvSpPr>
          <p:cNvPr id="8" name="타원 7"/>
          <p:cNvSpPr/>
          <p:nvPr/>
        </p:nvSpPr>
        <p:spPr>
          <a:xfrm>
            <a:off x="5022581" y="43332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2</a:t>
            </a:r>
            <a:endParaRPr kumimoji="1" lang="ko-KR" altLang="en-US" sz="2000" dirty="0"/>
          </a:p>
        </p:txBody>
      </p:sp>
      <p:sp>
        <p:nvSpPr>
          <p:cNvPr id="10" name="타원 9"/>
          <p:cNvSpPr/>
          <p:nvPr/>
        </p:nvSpPr>
        <p:spPr>
          <a:xfrm>
            <a:off x="4357564" y="31140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3</a:t>
            </a:r>
            <a:endParaRPr kumimoji="1" lang="ko-KR" altLang="en-US" sz="2000" dirty="0"/>
          </a:p>
        </p:txBody>
      </p:sp>
      <p:sp>
        <p:nvSpPr>
          <p:cNvPr id="11" name="타원 10"/>
          <p:cNvSpPr/>
          <p:nvPr/>
        </p:nvSpPr>
        <p:spPr>
          <a:xfrm>
            <a:off x="3713018" y="43332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1</a:t>
            </a:r>
            <a:endParaRPr kumimoji="1" lang="ko-KR" altLang="en-US" sz="2000" dirty="0"/>
          </a:p>
        </p:txBody>
      </p:sp>
      <p:sp>
        <p:nvSpPr>
          <p:cNvPr id="12" name="타원 11"/>
          <p:cNvSpPr/>
          <p:nvPr/>
        </p:nvSpPr>
        <p:spPr>
          <a:xfrm>
            <a:off x="5760490" y="2448993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10</a:t>
            </a:r>
            <a:endParaRPr kumimoji="1" lang="ko-KR" altLang="en-US" sz="2000" dirty="0"/>
          </a:p>
        </p:txBody>
      </p:sp>
      <p:cxnSp>
        <p:nvCxnSpPr>
          <p:cNvPr id="14" name="직선 연결선[R] 13"/>
          <p:cNvCxnSpPr>
            <a:stCxn id="11" idx="0"/>
            <a:endCxn id="10" idx="3"/>
          </p:cNvCxnSpPr>
          <p:nvPr/>
        </p:nvCxnSpPr>
        <p:spPr>
          <a:xfrm flipV="1">
            <a:off x="4045527" y="3681638"/>
            <a:ext cx="409426" cy="651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>
            <a:endCxn id="10" idx="5"/>
          </p:cNvCxnSpPr>
          <p:nvPr/>
        </p:nvCxnSpPr>
        <p:spPr>
          <a:xfrm flipH="1" flipV="1">
            <a:off x="4925192" y="3681638"/>
            <a:ext cx="263644" cy="651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/>
          <p:cNvCxnSpPr>
            <a:stCxn id="10" idx="7"/>
            <a:endCxn id="12" idx="2"/>
          </p:cNvCxnSpPr>
          <p:nvPr/>
        </p:nvCxnSpPr>
        <p:spPr>
          <a:xfrm flipV="1">
            <a:off x="4925192" y="2781502"/>
            <a:ext cx="835298" cy="429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/>
          <p:cNvCxnSpPr>
            <a:stCxn id="4" idx="1"/>
            <a:endCxn id="12" idx="6"/>
          </p:cNvCxnSpPr>
          <p:nvPr/>
        </p:nvCxnSpPr>
        <p:spPr>
          <a:xfrm flipH="1" flipV="1">
            <a:off x="6425507" y="2781502"/>
            <a:ext cx="835298" cy="429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/>
          <p:cNvCxnSpPr>
            <a:stCxn id="4" idx="3"/>
            <a:endCxn id="7" idx="0"/>
          </p:cNvCxnSpPr>
          <p:nvPr/>
        </p:nvCxnSpPr>
        <p:spPr>
          <a:xfrm flipH="1">
            <a:off x="6830908" y="3681638"/>
            <a:ext cx="429897" cy="651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/>
          <p:cNvCxnSpPr>
            <a:stCxn id="4" idx="5"/>
          </p:cNvCxnSpPr>
          <p:nvPr/>
        </p:nvCxnSpPr>
        <p:spPr>
          <a:xfrm>
            <a:off x="7731044" y="3681638"/>
            <a:ext cx="332509" cy="651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022581" y="5278581"/>
            <a:ext cx="35130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7691388" y="2462439"/>
            <a:ext cx="274090" cy="65157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5887" y="1976099"/>
            <a:ext cx="292900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s</a:t>
            </a:r>
            <a:r>
              <a:rPr kumimoji="1" lang="en-US" altLang="ko-KR" dirty="0" smtClean="0"/>
              <a:t>um = 9</a:t>
            </a:r>
          </a:p>
          <a:p>
            <a:pPr algn="ctr"/>
            <a:r>
              <a:rPr kumimoji="1" lang="en-US" altLang="ko-KR" dirty="0" smtClean="0"/>
              <a:t>l = 4</a:t>
            </a:r>
          </a:p>
          <a:p>
            <a:pPr algn="ctr"/>
            <a:r>
              <a:rPr kumimoji="1" lang="en-US" altLang="ko-KR" dirty="0" smtClean="0"/>
              <a:t>r = 3</a:t>
            </a:r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dirty="0"/>
              <a:t>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r</a:t>
            </a:r>
            <a:r>
              <a:rPr kumimoji="1" lang="ko-KR" altLang="en-US" dirty="0"/>
              <a:t> 모두 부모 노드로 이동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3664832" y="3681637"/>
            <a:ext cx="274090" cy="65157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457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Indexed Tree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구간합 구하기</a:t>
            </a:r>
          </a:p>
        </p:txBody>
      </p:sp>
      <p:sp>
        <p:nvSpPr>
          <p:cNvPr id="4" name="타원 3"/>
          <p:cNvSpPr/>
          <p:nvPr/>
        </p:nvSpPr>
        <p:spPr>
          <a:xfrm>
            <a:off x="7163416" y="31140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7</a:t>
            </a:r>
            <a:endParaRPr kumimoji="1" lang="ko-KR" altLang="en-US" sz="2000" dirty="0"/>
          </a:p>
        </p:txBody>
      </p:sp>
      <p:sp>
        <p:nvSpPr>
          <p:cNvPr id="6" name="타원 5"/>
          <p:cNvSpPr/>
          <p:nvPr/>
        </p:nvSpPr>
        <p:spPr>
          <a:xfrm>
            <a:off x="7870616" y="4333209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4</a:t>
            </a:r>
            <a:endParaRPr kumimoji="1" lang="ko-KR" altLang="en-US" sz="2000" dirty="0"/>
          </a:p>
        </p:txBody>
      </p:sp>
      <p:sp>
        <p:nvSpPr>
          <p:cNvPr id="7" name="타원 6"/>
          <p:cNvSpPr/>
          <p:nvPr/>
        </p:nvSpPr>
        <p:spPr>
          <a:xfrm>
            <a:off x="6498399" y="43332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3</a:t>
            </a:r>
            <a:endParaRPr kumimoji="1" lang="ko-KR" altLang="en-US" sz="2000" dirty="0"/>
          </a:p>
        </p:txBody>
      </p:sp>
      <p:sp>
        <p:nvSpPr>
          <p:cNvPr id="8" name="타원 7"/>
          <p:cNvSpPr/>
          <p:nvPr/>
        </p:nvSpPr>
        <p:spPr>
          <a:xfrm>
            <a:off x="5022581" y="43332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2</a:t>
            </a:r>
            <a:endParaRPr kumimoji="1" lang="ko-KR" altLang="en-US" sz="2000" dirty="0"/>
          </a:p>
        </p:txBody>
      </p:sp>
      <p:sp>
        <p:nvSpPr>
          <p:cNvPr id="10" name="타원 9"/>
          <p:cNvSpPr/>
          <p:nvPr/>
        </p:nvSpPr>
        <p:spPr>
          <a:xfrm>
            <a:off x="4357564" y="31140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3</a:t>
            </a:r>
            <a:endParaRPr kumimoji="1" lang="ko-KR" altLang="en-US" sz="2000" dirty="0"/>
          </a:p>
        </p:txBody>
      </p:sp>
      <p:sp>
        <p:nvSpPr>
          <p:cNvPr id="11" name="타원 10"/>
          <p:cNvSpPr/>
          <p:nvPr/>
        </p:nvSpPr>
        <p:spPr>
          <a:xfrm>
            <a:off x="3713018" y="43332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1</a:t>
            </a:r>
            <a:endParaRPr kumimoji="1" lang="ko-KR" altLang="en-US" sz="2000" dirty="0"/>
          </a:p>
        </p:txBody>
      </p:sp>
      <p:sp>
        <p:nvSpPr>
          <p:cNvPr id="12" name="타원 11"/>
          <p:cNvSpPr/>
          <p:nvPr/>
        </p:nvSpPr>
        <p:spPr>
          <a:xfrm>
            <a:off x="5760490" y="2448993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10</a:t>
            </a:r>
            <a:endParaRPr kumimoji="1" lang="ko-KR" altLang="en-US" sz="2000" dirty="0"/>
          </a:p>
        </p:txBody>
      </p:sp>
      <p:cxnSp>
        <p:nvCxnSpPr>
          <p:cNvPr id="14" name="직선 연결선[R] 13"/>
          <p:cNvCxnSpPr>
            <a:stCxn id="11" idx="0"/>
            <a:endCxn id="10" idx="3"/>
          </p:cNvCxnSpPr>
          <p:nvPr/>
        </p:nvCxnSpPr>
        <p:spPr>
          <a:xfrm flipV="1">
            <a:off x="4045527" y="3681638"/>
            <a:ext cx="409426" cy="651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>
            <a:endCxn id="10" idx="5"/>
          </p:cNvCxnSpPr>
          <p:nvPr/>
        </p:nvCxnSpPr>
        <p:spPr>
          <a:xfrm flipH="1" flipV="1">
            <a:off x="4925192" y="3681638"/>
            <a:ext cx="263644" cy="651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/>
          <p:cNvCxnSpPr>
            <a:stCxn id="10" idx="7"/>
            <a:endCxn id="12" idx="2"/>
          </p:cNvCxnSpPr>
          <p:nvPr/>
        </p:nvCxnSpPr>
        <p:spPr>
          <a:xfrm flipV="1">
            <a:off x="4925192" y="2781502"/>
            <a:ext cx="835298" cy="429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/>
          <p:cNvCxnSpPr>
            <a:stCxn id="4" idx="1"/>
            <a:endCxn id="12" idx="6"/>
          </p:cNvCxnSpPr>
          <p:nvPr/>
        </p:nvCxnSpPr>
        <p:spPr>
          <a:xfrm flipH="1" flipV="1">
            <a:off x="6425507" y="2781502"/>
            <a:ext cx="835298" cy="429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/>
          <p:cNvCxnSpPr>
            <a:stCxn id="4" idx="3"/>
            <a:endCxn id="7" idx="0"/>
          </p:cNvCxnSpPr>
          <p:nvPr/>
        </p:nvCxnSpPr>
        <p:spPr>
          <a:xfrm flipH="1">
            <a:off x="6830908" y="3681638"/>
            <a:ext cx="429897" cy="651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/>
          <p:cNvCxnSpPr>
            <a:stCxn id="4" idx="5"/>
          </p:cNvCxnSpPr>
          <p:nvPr/>
        </p:nvCxnSpPr>
        <p:spPr>
          <a:xfrm>
            <a:off x="7731044" y="3681638"/>
            <a:ext cx="332509" cy="651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022581" y="5278581"/>
            <a:ext cx="35130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6224309" y="1797422"/>
            <a:ext cx="274090" cy="65157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04429" y="1976099"/>
            <a:ext cx="235192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s</a:t>
            </a:r>
            <a:r>
              <a:rPr kumimoji="1" lang="en-US" altLang="ko-KR" dirty="0" smtClean="0"/>
              <a:t>um = 9</a:t>
            </a:r>
          </a:p>
          <a:p>
            <a:pPr algn="ctr"/>
            <a:r>
              <a:rPr kumimoji="1" lang="en-US" altLang="ko-KR" dirty="0" smtClean="0"/>
              <a:t>l = 2</a:t>
            </a:r>
          </a:p>
          <a:p>
            <a:pPr algn="ctr"/>
            <a:r>
              <a:rPr kumimoji="1" lang="en-US" altLang="ko-KR" dirty="0" smtClean="0"/>
              <a:t>r = 1</a:t>
            </a:r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dirty="0" smtClean="0"/>
              <a:t>l &gt; r </a:t>
            </a:r>
            <a:r>
              <a:rPr kumimoji="1" lang="ko-KR" altLang="en-US" dirty="0" smtClean="0"/>
              <a:t>이므로 종료</a:t>
            </a:r>
            <a:r>
              <a:rPr kumimoji="1" lang="en-US" altLang="ko-KR" dirty="0" smtClean="0"/>
              <a:t>!</a:t>
            </a:r>
          </a:p>
          <a:p>
            <a:pPr algn="ctr"/>
            <a:endParaRPr kumimoji="1" lang="en-US" altLang="ko-KR" dirty="0"/>
          </a:p>
          <a:p>
            <a:pPr algn="ctr"/>
            <a:r>
              <a:rPr kumimoji="1" lang="ko-KR" altLang="en-US" dirty="0" smtClean="0"/>
              <a:t>최종적으로 구간합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9</a:t>
            </a:r>
            <a:endParaRPr kumimoji="1"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4220519" y="2504820"/>
            <a:ext cx="274090" cy="65157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509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Indexed Tree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ko-KR" altLang="en-US" dirty="0" smtClean="0"/>
              <a:t>정리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처음 트리를 구성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O(N)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값 갱신 질의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O(</a:t>
            </a:r>
            <a:r>
              <a:rPr kumimoji="1" lang="en-US" altLang="ko-KR" dirty="0" err="1" smtClean="0"/>
              <a:t>lg</a:t>
            </a:r>
            <a:r>
              <a:rPr kumimoji="1" lang="en-US" altLang="ko-KR" dirty="0" smtClean="0"/>
              <a:t> N)</a:t>
            </a:r>
          </a:p>
          <a:p>
            <a:r>
              <a:rPr kumimoji="1" lang="ko-KR" altLang="en-US" dirty="0" smtClean="0"/>
              <a:t>구간 합 질의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O(</a:t>
            </a:r>
            <a:r>
              <a:rPr kumimoji="1" lang="en-US" altLang="ko-KR" dirty="0" err="1" smtClean="0"/>
              <a:t>lg</a:t>
            </a:r>
            <a:r>
              <a:rPr kumimoji="1" lang="en-US" altLang="ko-KR" dirty="0" smtClean="0"/>
              <a:t> N)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전체 시간복잡도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O(N + Q </a:t>
            </a:r>
            <a:r>
              <a:rPr kumimoji="1" lang="en-US" altLang="ko-KR" dirty="0" err="1" smtClean="0"/>
              <a:t>lg</a:t>
            </a:r>
            <a:r>
              <a:rPr kumimoji="1" lang="en-US" altLang="ko-KR" dirty="0" smtClean="0"/>
              <a:t> N)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38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자료구조 소개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구간에 대해 합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최소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최대를 해결하는 여러 자료 구조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Segment Tree</a:t>
            </a:r>
          </a:p>
          <a:p>
            <a:pPr lvl="1"/>
            <a:r>
              <a:rPr kumimoji="1" lang="en-US" altLang="ko-KR" dirty="0" smtClean="0"/>
              <a:t>Interval Tree</a:t>
            </a:r>
          </a:p>
          <a:p>
            <a:pPr lvl="1"/>
            <a:r>
              <a:rPr kumimoji="1" lang="en-US" altLang="ko-KR" dirty="0" smtClean="0"/>
              <a:t>Indexed Tree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구간에 대해 합을 해결하는 자료 구조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Binary Indexed Tree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합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최소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최대를 해결하며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설명하기 간단한 </a:t>
            </a:r>
            <a:r>
              <a:rPr kumimoji="1" lang="en-US" altLang="ko-KR" dirty="0" smtClean="0"/>
              <a:t>Indexed Tree</a:t>
            </a:r>
            <a:r>
              <a:rPr kumimoji="1" lang="ko-KR" altLang="en-US" dirty="0" smtClean="0"/>
              <a:t>에 대해서 알아봅시다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6405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Indexed Tree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구성</a:t>
            </a:r>
            <a:endParaRPr kumimoji="1"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7163416" y="31140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7</a:t>
            </a:r>
            <a:endParaRPr kumimoji="1" lang="ko-KR" altLang="en-US" sz="2000" dirty="0"/>
          </a:p>
        </p:txBody>
      </p:sp>
      <p:sp>
        <p:nvSpPr>
          <p:cNvPr id="6" name="타원 5"/>
          <p:cNvSpPr/>
          <p:nvPr/>
        </p:nvSpPr>
        <p:spPr>
          <a:xfrm>
            <a:off x="7870616" y="4333209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4</a:t>
            </a:r>
            <a:endParaRPr kumimoji="1" lang="ko-KR" altLang="en-US" sz="2000" dirty="0"/>
          </a:p>
        </p:txBody>
      </p:sp>
      <p:sp>
        <p:nvSpPr>
          <p:cNvPr id="7" name="타원 6"/>
          <p:cNvSpPr/>
          <p:nvPr/>
        </p:nvSpPr>
        <p:spPr>
          <a:xfrm>
            <a:off x="6498399" y="43332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3</a:t>
            </a:r>
            <a:endParaRPr kumimoji="1" lang="ko-KR" altLang="en-US" sz="2000" dirty="0"/>
          </a:p>
        </p:txBody>
      </p:sp>
      <p:sp>
        <p:nvSpPr>
          <p:cNvPr id="8" name="타원 7"/>
          <p:cNvSpPr/>
          <p:nvPr/>
        </p:nvSpPr>
        <p:spPr>
          <a:xfrm>
            <a:off x="5022581" y="43332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2</a:t>
            </a:r>
            <a:endParaRPr kumimoji="1" lang="ko-KR" altLang="en-US" sz="2000" dirty="0"/>
          </a:p>
        </p:txBody>
      </p:sp>
      <p:sp>
        <p:nvSpPr>
          <p:cNvPr id="10" name="타원 9"/>
          <p:cNvSpPr/>
          <p:nvPr/>
        </p:nvSpPr>
        <p:spPr>
          <a:xfrm>
            <a:off x="4357564" y="31140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3</a:t>
            </a:r>
            <a:endParaRPr kumimoji="1" lang="ko-KR" altLang="en-US" sz="2000" dirty="0"/>
          </a:p>
        </p:txBody>
      </p:sp>
      <p:sp>
        <p:nvSpPr>
          <p:cNvPr id="11" name="타원 10"/>
          <p:cNvSpPr/>
          <p:nvPr/>
        </p:nvSpPr>
        <p:spPr>
          <a:xfrm>
            <a:off x="3713018" y="43332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1</a:t>
            </a:r>
            <a:endParaRPr kumimoji="1" lang="ko-KR" altLang="en-US" sz="2000" dirty="0"/>
          </a:p>
        </p:txBody>
      </p:sp>
      <p:sp>
        <p:nvSpPr>
          <p:cNvPr id="12" name="타원 11"/>
          <p:cNvSpPr/>
          <p:nvPr/>
        </p:nvSpPr>
        <p:spPr>
          <a:xfrm>
            <a:off x="5760490" y="2448993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10</a:t>
            </a:r>
            <a:endParaRPr kumimoji="1" lang="ko-KR" altLang="en-US" sz="2000" dirty="0"/>
          </a:p>
        </p:txBody>
      </p:sp>
      <p:cxnSp>
        <p:nvCxnSpPr>
          <p:cNvPr id="14" name="직선 연결선[R] 13"/>
          <p:cNvCxnSpPr>
            <a:stCxn id="11" idx="0"/>
            <a:endCxn id="10" idx="3"/>
          </p:cNvCxnSpPr>
          <p:nvPr/>
        </p:nvCxnSpPr>
        <p:spPr>
          <a:xfrm flipV="1">
            <a:off x="4045527" y="3681638"/>
            <a:ext cx="409426" cy="651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>
            <a:endCxn id="10" idx="5"/>
          </p:cNvCxnSpPr>
          <p:nvPr/>
        </p:nvCxnSpPr>
        <p:spPr>
          <a:xfrm flipH="1" flipV="1">
            <a:off x="4925192" y="3681638"/>
            <a:ext cx="263644" cy="651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/>
          <p:cNvCxnSpPr>
            <a:stCxn id="10" idx="7"/>
            <a:endCxn id="12" idx="2"/>
          </p:cNvCxnSpPr>
          <p:nvPr/>
        </p:nvCxnSpPr>
        <p:spPr>
          <a:xfrm flipV="1">
            <a:off x="4925192" y="2781502"/>
            <a:ext cx="835298" cy="429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/>
          <p:cNvCxnSpPr>
            <a:stCxn id="4" idx="1"/>
            <a:endCxn id="12" idx="6"/>
          </p:cNvCxnSpPr>
          <p:nvPr/>
        </p:nvCxnSpPr>
        <p:spPr>
          <a:xfrm flipH="1" flipV="1">
            <a:off x="6425507" y="2781502"/>
            <a:ext cx="835298" cy="429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/>
          <p:cNvCxnSpPr>
            <a:stCxn id="4" idx="3"/>
            <a:endCxn id="7" idx="0"/>
          </p:cNvCxnSpPr>
          <p:nvPr/>
        </p:nvCxnSpPr>
        <p:spPr>
          <a:xfrm flipH="1">
            <a:off x="6830908" y="3681638"/>
            <a:ext cx="429897" cy="651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/>
          <p:cNvCxnSpPr>
            <a:stCxn id="4" idx="5"/>
          </p:cNvCxnSpPr>
          <p:nvPr/>
        </p:nvCxnSpPr>
        <p:spPr>
          <a:xfrm>
            <a:off x="7731044" y="3681638"/>
            <a:ext cx="332509" cy="651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92047" y="2630991"/>
            <a:ext cx="27494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smtClean="0"/>
              <a:t>두 자식 노드의 합을 저장</a:t>
            </a:r>
            <a:endParaRPr kumimoji="1" lang="ko-KR" altLang="en-US" dirty="0"/>
          </a:p>
        </p:txBody>
      </p:sp>
      <p:cxnSp>
        <p:nvCxnSpPr>
          <p:cNvPr id="36" name="직선 화살표 연결선 35"/>
          <p:cNvCxnSpPr>
            <a:endCxn id="10" idx="1"/>
          </p:cNvCxnSpPr>
          <p:nvPr/>
        </p:nvCxnSpPr>
        <p:spPr>
          <a:xfrm>
            <a:off x="3884593" y="2957841"/>
            <a:ext cx="570360" cy="253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651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Indexed Tree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구간합 구하기</a:t>
            </a:r>
            <a:endParaRPr kumimoji="1"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7163416" y="31140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7</a:t>
            </a:r>
            <a:endParaRPr kumimoji="1" lang="ko-KR" altLang="en-US" sz="2000" dirty="0"/>
          </a:p>
        </p:txBody>
      </p:sp>
      <p:sp>
        <p:nvSpPr>
          <p:cNvPr id="6" name="타원 5"/>
          <p:cNvSpPr/>
          <p:nvPr/>
        </p:nvSpPr>
        <p:spPr>
          <a:xfrm>
            <a:off x="7870616" y="4333209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4</a:t>
            </a:r>
            <a:endParaRPr kumimoji="1" lang="ko-KR" altLang="en-US" sz="2000" dirty="0"/>
          </a:p>
        </p:txBody>
      </p:sp>
      <p:sp>
        <p:nvSpPr>
          <p:cNvPr id="7" name="타원 6"/>
          <p:cNvSpPr/>
          <p:nvPr/>
        </p:nvSpPr>
        <p:spPr>
          <a:xfrm>
            <a:off x="6498399" y="43332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3</a:t>
            </a:r>
            <a:endParaRPr kumimoji="1" lang="ko-KR" altLang="en-US" sz="2000" dirty="0"/>
          </a:p>
        </p:txBody>
      </p:sp>
      <p:sp>
        <p:nvSpPr>
          <p:cNvPr id="8" name="타원 7"/>
          <p:cNvSpPr/>
          <p:nvPr/>
        </p:nvSpPr>
        <p:spPr>
          <a:xfrm>
            <a:off x="5022581" y="43332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2</a:t>
            </a:r>
            <a:endParaRPr kumimoji="1" lang="ko-KR" altLang="en-US" sz="2000" dirty="0"/>
          </a:p>
        </p:txBody>
      </p:sp>
      <p:sp>
        <p:nvSpPr>
          <p:cNvPr id="10" name="타원 9"/>
          <p:cNvSpPr/>
          <p:nvPr/>
        </p:nvSpPr>
        <p:spPr>
          <a:xfrm>
            <a:off x="4357564" y="31140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3</a:t>
            </a:r>
            <a:endParaRPr kumimoji="1" lang="ko-KR" altLang="en-US" sz="2000" dirty="0"/>
          </a:p>
        </p:txBody>
      </p:sp>
      <p:sp>
        <p:nvSpPr>
          <p:cNvPr id="11" name="타원 10"/>
          <p:cNvSpPr/>
          <p:nvPr/>
        </p:nvSpPr>
        <p:spPr>
          <a:xfrm>
            <a:off x="3713018" y="43332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1</a:t>
            </a:r>
            <a:endParaRPr kumimoji="1" lang="ko-KR" altLang="en-US" sz="2000" dirty="0"/>
          </a:p>
        </p:txBody>
      </p:sp>
      <p:sp>
        <p:nvSpPr>
          <p:cNvPr id="12" name="타원 11"/>
          <p:cNvSpPr/>
          <p:nvPr/>
        </p:nvSpPr>
        <p:spPr>
          <a:xfrm>
            <a:off x="5760490" y="2448993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10</a:t>
            </a:r>
            <a:endParaRPr kumimoji="1" lang="ko-KR" altLang="en-US" sz="2000" dirty="0"/>
          </a:p>
        </p:txBody>
      </p:sp>
      <p:cxnSp>
        <p:nvCxnSpPr>
          <p:cNvPr id="14" name="직선 연결선[R] 13"/>
          <p:cNvCxnSpPr>
            <a:stCxn id="11" idx="0"/>
            <a:endCxn id="10" idx="3"/>
          </p:cNvCxnSpPr>
          <p:nvPr/>
        </p:nvCxnSpPr>
        <p:spPr>
          <a:xfrm flipV="1">
            <a:off x="4045527" y="3681638"/>
            <a:ext cx="409426" cy="651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>
            <a:endCxn id="10" idx="5"/>
          </p:cNvCxnSpPr>
          <p:nvPr/>
        </p:nvCxnSpPr>
        <p:spPr>
          <a:xfrm flipH="1" flipV="1">
            <a:off x="4925192" y="3681638"/>
            <a:ext cx="263644" cy="651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/>
          <p:cNvCxnSpPr>
            <a:stCxn id="10" idx="7"/>
            <a:endCxn id="12" idx="2"/>
          </p:cNvCxnSpPr>
          <p:nvPr/>
        </p:nvCxnSpPr>
        <p:spPr>
          <a:xfrm flipV="1">
            <a:off x="4925192" y="2781502"/>
            <a:ext cx="835298" cy="429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/>
          <p:cNvCxnSpPr>
            <a:stCxn id="4" idx="1"/>
            <a:endCxn id="12" idx="6"/>
          </p:cNvCxnSpPr>
          <p:nvPr/>
        </p:nvCxnSpPr>
        <p:spPr>
          <a:xfrm flipH="1" flipV="1">
            <a:off x="6425507" y="2781502"/>
            <a:ext cx="835298" cy="429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/>
          <p:cNvCxnSpPr>
            <a:stCxn id="4" idx="3"/>
            <a:endCxn id="7" idx="0"/>
          </p:cNvCxnSpPr>
          <p:nvPr/>
        </p:nvCxnSpPr>
        <p:spPr>
          <a:xfrm flipH="1">
            <a:off x="6830908" y="3681638"/>
            <a:ext cx="429897" cy="651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/>
          <p:cNvCxnSpPr>
            <a:stCxn id="4" idx="5"/>
          </p:cNvCxnSpPr>
          <p:nvPr/>
        </p:nvCxnSpPr>
        <p:spPr>
          <a:xfrm>
            <a:off x="7731044" y="3681638"/>
            <a:ext cx="332509" cy="651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022581" y="5278581"/>
            <a:ext cx="35130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78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Indexed Tree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구간합 구하기</a:t>
            </a:r>
          </a:p>
        </p:txBody>
      </p:sp>
      <p:sp>
        <p:nvSpPr>
          <p:cNvPr id="4" name="타원 3"/>
          <p:cNvSpPr/>
          <p:nvPr/>
        </p:nvSpPr>
        <p:spPr>
          <a:xfrm>
            <a:off x="7163416" y="31140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7</a:t>
            </a:r>
            <a:endParaRPr kumimoji="1" lang="ko-KR" altLang="en-US" sz="2000" dirty="0"/>
          </a:p>
        </p:txBody>
      </p:sp>
      <p:sp>
        <p:nvSpPr>
          <p:cNvPr id="6" name="타원 5"/>
          <p:cNvSpPr/>
          <p:nvPr/>
        </p:nvSpPr>
        <p:spPr>
          <a:xfrm>
            <a:off x="7870616" y="4333209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4</a:t>
            </a:r>
            <a:endParaRPr kumimoji="1" lang="ko-KR" altLang="en-US" sz="2000" dirty="0"/>
          </a:p>
        </p:txBody>
      </p:sp>
      <p:sp>
        <p:nvSpPr>
          <p:cNvPr id="7" name="타원 6"/>
          <p:cNvSpPr/>
          <p:nvPr/>
        </p:nvSpPr>
        <p:spPr>
          <a:xfrm>
            <a:off x="6498399" y="43332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3</a:t>
            </a:r>
            <a:endParaRPr kumimoji="1" lang="ko-KR" altLang="en-US" sz="2000" dirty="0"/>
          </a:p>
        </p:txBody>
      </p:sp>
      <p:sp>
        <p:nvSpPr>
          <p:cNvPr id="8" name="타원 7"/>
          <p:cNvSpPr/>
          <p:nvPr/>
        </p:nvSpPr>
        <p:spPr>
          <a:xfrm>
            <a:off x="5022581" y="43332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2</a:t>
            </a:r>
            <a:endParaRPr kumimoji="1" lang="ko-KR" altLang="en-US" sz="2000" dirty="0"/>
          </a:p>
        </p:txBody>
      </p:sp>
      <p:sp>
        <p:nvSpPr>
          <p:cNvPr id="10" name="타원 9"/>
          <p:cNvSpPr/>
          <p:nvPr/>
        </p:nvSpPr>
        <p:spPr>
          <a:xfrm>
            <a:off x="4357564" y="31140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3</a:t>
            </a:r>
            <a:endParaRPr kumimoji="1" lang="ko-KR" altLang="en-US" sz="2000" dirty="0"/>
          </a:p>
        </p:txBody>
      </p:sp>
      <p:sp>
        <p:nvSpPr>
          <p:cNvPr id="11" name="타원 10"/>
          <p:cNvSpPr/>
          <p:nvPr/>
        </p:nvSpPr>
        <p:spPr>
          <a:xfrm>
            <a:off x="3713018" y="43332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1</a:t>
            </a:r>
            <a:endParaRPr kumimoji="1" lang="ko-KR" altLang="en-US" sz="2000" dirty="0"/>
          </a:p>
        </p:txBody>
      </p:sp>
      <p:sp>
        <p:nvSpPr>
          <p:cNvPr id="12" name="타원 11"/>
          <p:cNvSpPr/>
          <p:nvPr/>
        </p:nvSpPr>
        <p:spPr>
          <a:xfrm>
            <a:off x="5760490" y="2448993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10</a:t>
            </a:r>
            <a:endParaRPr kumimoji="1" lang="ko-KR" altLang="en-US" sz="2000" dirty="0"/>
          </a:p>
        </p:txBody>
      </p:sp>
      <p:cxnSp>
        <p:nvCxnSpPr>
          <p:cNvPr id="14" name="직선 연결선[R] 13"/>
          <p:cNvCxnSpPr>
            <a:stCxn id="11" idx="0"/>
            <a:endCxn id="10" idx="3"/>
          </p:cNvCxnSpPr>
          <p:nvPr/>
        </p:nvCxnSpPr>
        <p:spPr>
          <a:xfrm flipV="1">
            <a:off x="4045527" y="3681638"/>
            <a:ext cx="409426" cy="651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>
            <a:endCxn id="10" idx="5"/>
          </p:cNvCxnSpPr>
          <p:nvPr/>
        </p:nvCxnSpPr>
        <p:spPr>
          <a:xfrm flipH="1" flipV="1">
            <a:off x="4925192" y="3681638"/>
            <a:ext cx="263644" cy="651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/>
          <p:cNvCxnSpPr>
            <a:stCxn id="10" idx="7"/>
            <a:endCxn id="12" idx="2"/>
          </p:cNvCxnSpPr>
          <p:nvPr/>
        </p:nvCxnSpPr>
        <p:spPr>
          <a:xfrm flipV="1">
            <a:off x="4925192" y="2781502"/>
            <a:ext cx="835298" cy="429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/>
          <p:cNvCxnSpPr>
            <a:stCxn id="4" idx="1"/>
            <a:endCxn id="12" idx="6"/>
          </p:cNvCxnSpPr>
          <p:nvPr/>
        </p:nvCxnSpPr>
        <p:spPr>
          <a:xfrm flipH="1" flipV="1">
            <a:off x="6425507" y="2781502"/>
            <a:ext cx="835298" cy="429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/>
          <p:cNvCxnSpPr>
            <a:stCxn id="4" idx="3"/>
            <a:endCxn id="7" idx="0"/>
          </p:cNvCxnSpPr>
          <p:nvPr/>
        </p:nvCxnSpPr>
        <p:spPr>
          <a:xfrm flipH="1">
            <a:off x="6830908" y="3681638"/>
            <a:ext cx="429897" cy="651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/>
          <p:cNvCxnSpPr>
            <a:stCxn id="4" idx="5"/>
          </p:cNvCxnSpPr>
          <p:nvPr/>
        </p:nvCxnSpPr>
        <p:spPr>
          <a:xfrm>
            <a:off x="7731044" y="3681638"/>
            <a:ext cx="332509" cy="651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022581" y="5278581"/>
            <a:ext cx="35130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5486400" y="3681638"/>
            <a:ext cx="274090" cy="6515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7633855" y="2535987"/>
            <a:ext cx="364859" cy="57802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766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Indexed Tree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구간합 구하기</a:t>
            </a:r>
          </a:p>
        </p:txBody>
      </p:sp>
      <p:sp>
        <p:nvSpPr>
          <p:cNvPr id="4" name="타원 3"/>
          <p:cNvSpPr/>
          <p:nvPr/>
        </p:nvSpPr>
        <p:spPr>
          <a:xfrm>
            <a:off x="7163416" y="31140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7</a:t>
            </a:r>
            <a:endParaRPr kumimoji="1" lang="ko-KR" altLang="en-US" sz="2000" dirty="0"/>
          </a:p>
        </p:txBody>
      </p:sp>
      <p:sp>
        <p:nvSpPr>
          <p:cNvPr id="6" name="타원 5"/>
          <p:cNvSpPr/>
          <p:nvPr/>
        </p:nvSpPr>
        <p:spPr>
          <a:xfrm>
            <a:off x="7870616" y="4333209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4</a:t>
            </a:r>
            <a:endParaRPr kumimoji="1" lang="ko-KR" altLang="en-US" sz="2000" dirty="0"/>
          </a:p>
        </p:txBody>
      </p:sp>
      <p:sp>
        <p:nvSpPr>
          <p:cNvPr id="7" name="타원 6"/>
          <p:cNvSpPr/>
          <p:nvPr/>
        </p:nvSpPr>
        <p:spPr>
          <a:xfrm>
            <a:off x="6498399" y="43332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3</a:t>
            </a:r>
            <a:endParaRPr kumimoji="1" lang="ko-KR" altLang="en-US" sz="2000" dirty="0"/>
          </a:p>
        </p:txBody>
      </p:sp>
      <p:sp>
        <p:nvSpPr>
          <p:cNvPr id="8" name="타원 7"/>
          <p:cNvSpPr/>
          <p:nvPr/>
        </p:nvSpPr>
        <p:spPr>
          <a:xfrm>
            <a:off x="5022581" y="43332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2</a:t>
            </a:r>
            <a:endParaRPr kumimoji="1" lang="ko-KR" altLang="en-US" sz="2000" dirty="0"/>
          </a:p>
        </p:txBody>
      </p:sp>
      <p:sp>
        <p:nvSpPr>
          <p:cNvPr id="10" name="타원 9"/>
          <p:cNvSpPr/>
          <p:nvPr/>
        </p:nvSpPr>
        <p:spPr>
          <a:xfrm>
            <a:off x="4357564" y="31140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3</a:t>
            </a:r>
            <a:endParaRPr kumimoji="1" lang="ko-KR" altLang="en-US" sz="2000" dirty="0"/>
          </a:p>
        </p:txBody>
      </p:sp>
      <p:sp>
        <p:nvSpPr>
          <p:cNvPr id="11" name="타원 10"/>
          <p:cNvSpPr/>
          <p:nvPr/>
        </p:nvSpPr>
        <p:spPr>
          <a:xfrm>
            <a:off x="3713018" y="43332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1</a:t>
            </a:r>
            <a:endParaRPr kumimoji="1" lang="ko-KR" altLang="en-US" sz="2000" dirty="0"/>
          </a:p>
        </p:txBody>
      </p:sp>
      <p:sp>
        <p:nvSpPr>
          <p:cNvPr id="12" name="타원 11"/>
          <p:cNvSpPr/>
          <p:nvPr/>
        </p:nvSpPr>
        <p:spPr>
          <a:xfrm>
            <a:off x="5760490" y="2448993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10</a:t>
            </a:r>
            <a:endParaRPr kumimoji="1" lang="ko-KR" altLang="en-US" sz="2000" dirty="0"/>
          </a:p>
        </p:txBody>
      </p:sp>
      <p:cxnSp>
        <p:nvCxnSpPr>
          <p:cNvPr id="14" name="직선 연결선[R] 13"/>
          <p:cNvCxnSpPr>
            <a:stCxn id="11" idx="0"/>
            <a:endCxn id="10" idx="3"/>
          </p:cNvCxnSpPr>
          <p:nvPr/>
        </p:nvCxnSpPr>
        <p:spPr>
          <a:xfrm flipV="1">
            <a:off x="4045527" y="3681638"/>
            <a:ext cx="409426" cy="651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>
            <a:endCxn id="10" idx="5"/>
          </p:cNvCxnSpPr>
          <p:nvPr/>
        </p:nvCxnSpPr>
        <p:spPr>
          <a:xfrm flipH="1" flipV="1">
            <a:off x="4925192" y="3681638"/>
            <a:ext cx="263644" cy="651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/>
          <p:cNvCxnSpPr>
            <a:stCxn id="10" idx="7"/>
            <a:endCxn id="12" idx="2"/>
          </p:cNvCxnSpPr>
          <p:nvPr/>
        </p:nvCxnSpPr>
        <p:spPr>
          <a:xfrm flipV="1">
            <a:off x="4925192" y="2781502"/>
            <a:ext cx="835298" cy="429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/>
          <p:cNvCxnSpPr>
            <a:stCxn id="4" idx="1"/>
            <a:endCxn id="12" idx="6"/>
          </p:cNvCxnSpPr>
          <p:nvPr/>
        </p:nvCxnSpPr>
        <p:spPr>
          <a:xfrm flipH="1" flipV="1">
            <a:off x="6425507" y="2781502"/>
            <a:ext cx="835298" cy="429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/>
          <p:cNvCxnSpPr>
            <a:stCxn id="4" idx="3"/>
            <a:endCxn id="7" idx="0"/>
          </p:cNvCxnSpPr>
          <p:nvPr/>
        </p:nvCxnSpPr>
        <p:spPr>
          <a:xfrm flipH="1">
            <a:off x="6830908" y="3681638"/>
            <a:ext cx="429897" cy="651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/>
          <p:cNvCxnSpPr>
            <a:stCxn id="4" idx="5"/>
          </p:cNvCxnSpPr>
          <p:nvPr/>
        </p:nvCxnSpPr>
        <p:spPr>
          <a:xfrm>
            <a:off x="7731044" y="3681638"/>
            <a:ext cx="332509" cy="651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022581" y="5278581"/>
            <a:ext cx="214083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6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Indexed Tree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구간합 구하기</a:t>
            </a:r>
          </a:p>
        </p:txBody>
      </p:sp>
      <p:sp>
        <p:nvSpPr>
          <p:cNvPr id="4" name="타원 3"/>
          <p:cNvSpPr/>
          <p:nvPr/>
        </p:nvSpPr>
        <p:spPr>
          <a:xfrm>
            <a:off x="7163416" y="31140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7</a:t>
            </a:r>
            <a:endParaRPr kumimoji="1" lang="ko-KR" altLang="en-US" sz="2000" dirty="0"/>
          </a:p>
        </p:txBody>
      </p:sp>
      <p:sp>
        <p:nvSpPr>
          <p:cNvPr id="6" name="타원 5"/>
          <p:cNvSpPr/>
          <p:nvPr/>
        </p:nvSpPr>
        <p:spPr>
          <a:xfrm>
            <a:off x="7870616" y="4333209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4</a:t>
            </a:r>
            <a:endParaRPr kumimoji="1" lang="ko-KR" altLang="en-US" sz="2000" dirty="0"/>
          </a:p>
        </p:txBody>
      </p:sp>
      <p:sp>
        <p:nvSpPr>
          <p:cNvPr id="7" name="타원 6"/>
          <p:cNvSpPr/>
          <p:nvPr/>
        </p:nvSpPr>
        <p:spPr>
          <a:xfrm>
            <a:off x="6498399" y="43332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3</a:t>
            </a:r>
            <a:endParaRPr kumimoji="1" lang="ko-KR" altLang="en-US" sz="2000" dirty="0"/>
          </a:p>
        </p:txBody>
      </p:sp>
      <p:sp>
        <p:nvSpPr>
          <p:cNvPr id="8" name="타원 7"/>
          <p:cNvSpPr/>
          <p:nvPr/>
        </p:nvSpPr>
        <p:spPr>
          <a:xfrm>
            <a:off x="5022581" y="43332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2</a:t>
            </a:r>
            <a:endParaRPr kumimoji="1" lang="ko-KR" altLang="en-US" sz="2000" dirty="0"/>
          </a:p>
        </p:txBody>
      </p:sp>
      <p:sp>
        <p:nvSpPr>
          <p:cNvPr id="10" name="타원 9"/>
          <p:cNvSpPr/>
          <p:nvPr/>
        </p:nvSpPr>
        <p:spPr>
          <a:xfrm>
            <a:off x="4357564" y="31140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3</a:t>
            </a:r>
            <a:endParaRPr kumimoji="1" lang="ko-KR" altLang="en-US" sz="2000" dirty="0"/>
          </a:p>
        </p:txBody>
      </p:sp>
      <p:sp>
        <p:nvSpPr>
          <p:cNvPr id="11" name="타원 10"/>
          <p:cNvSpPr/>
          <p:nvPr/>
        </p:nvSpPr>
        <p:spPr>
          <a:xfrm>
            <a:off x="3713018" y="43332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1</a:t>
            </a:r>
            <a:endParaRPr kumimoji="1" lang="ko-KR" altLang="en-US" sz="2000" dirty="0"/>
          </a:p>
        </p:txBody>
      </p:sp>
      <p:sp>
        <p:nvSpPr>
          <p:cNvPr id="12" name="타원 11"/>
          <p:cNvSpPr/>
          <p:nvPr/>
        </p:nvSpPr>
        <p:spPr>
          <a:xfrm>
            <a:off x="5760490" y="2448993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10</a:t>
            </a:r>
            <a:endParaRPr kumimoji="1" lang="ko-KR" altLang="en-US" sz="2000" dirty="0"/>
          </a:p>
        </p:txBody>
      </p:sp>
      <p:cxnSp>
        <p:nvCxnSpPr>
          <p:cNvPr id="14" name="직선 연결선[R] 13"/>
          <p:cNvCxnSpPr>
            <a:stCxn id="11" idx="0"/>
            <a:endCxn id="10" idx="3"/>
          </p:cNvCxnSpPr>
          <p:nvPr/>
        </p:nvCxnSpPr>
        <p:spPr>
          <a:xfrm flipV="1">
            <a:off x="4045527" y="3681638"/>
            <a:ext cx="409426" cy="651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>
            <a:endCxn id="10" idx="5"/>
          </p:cNvCxnSpPr>
          <p:nvPr/>
        </p:nvCxnSpPr>
        <p:spPr>
          <a:xfrm flipH="1" flipV="1">
            <a:off x="4925192" y="3681638"/>
            <a:ext cx="263644" cy="651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/>
          <p:cNvCxnSpPr>
            <a:stCxn id="10" idx="7"/>
            <a:endCxn id="12" idx="2"/>
          </p:cNvCxnSpPr>
          <p:nvPr/>
        </p:nvCxnSpPr>
        <p:spPr>
          <a:xfrm flipV="1">
            <a:off x="4925192" y="2781502"/>
            <a:ext cx="835298" cy="429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/>
          <p:cNvCxnSpPr>
            <a:stCxn id="4" idx="1"/>
            <a:endCxn id="12" idx="6"/>
          </p:cNvCxnSpPr>
          <p:nvPr/>
        </p:nvCxnSpPr>
        <p:spPr>
          <a:xfrm flipH="1" flipV="1">
            <a:off x="6425507" y="2781502"/>
            <a:ext cx="835298" cy="429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/>
          <p:cNvCxnSpPr>
            <a:stCxn id="4" idx="3"/>
            <a:endCxn id="7" idx="0"/>
          </p:cNvCxnSpPr>
          <p:nvPr/>
        </p:nvCxnSpPr>
        <p:spPr>
          <a:xfrm flipH="1">
            <a:off x="6830908" y="3681638"/>
            <a:ext cx="429897" cy="651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/>
          <p:cNvCxnSpPr>
            <a:stCxn id="4" idx="5"/>
          </p:cNvCxnSpPr>
          <p:nvPr/>
        </p:nvCxnSpPr>
        <p:spPr>
          <a:xfrm>
            <a:off x="7731044" y="3681638"/>
            <a:ext cx="332509" cy="651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022581" y="5278581"/>
            <a:ext cx="214083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5486400" y="3681638"/>
            <a:ext cx="274090" cy="6515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6421481" y="3730333"/>
            <a:ext cx="269855" cy="6028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306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Indexed Tree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구간합 구하기</a:t>
            </a:r>
          </a:p>
        </p:txBody>
      </p:sp>
      <p:sp>
        <p:nvSpPr>
          <p:cNvPr id="4" name="타원 3"/>
          <p:cNvSpPr/>
          <p:nvPr/>
        </p:nvSpPr>
        <p:spPr>
          <a:xfrm>
            <a:off x="7163416" y="31140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7</a:t>
            </a:r>
            <a:endParaRPr kumimoji="1" lang="ko-KR" altLang="en-US" sz="2000" dirty="0"/>
          </a:p>
        </p:txBody>
      </p:sp>
      <p:sp>
        <p:nvSpPr>
          <p:cNvPr id="6" name="타원 5"/>
          <p:cNvSpPr/>
          <p:nvPr/>
        </p:nvSpPr>
        <p:spPr>
          <a:xfrm>
            <a:off x="7870616" y="4333209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4</a:t>
            </a:r>
            <a:endParaRPr kumimoji="1" lang="ko-KR" altLang="en-US" sz="2000" dirty="0"/>
          </a:p>
        </p:txBody>
      </p:sp>
      <p:sp>
        <p:nvSpPr>
          <p:cNvPr id="7" name="타원 6"/>
          <p:cNvSpPr/>
          <p:nvPr/>
        </p:nvSpPr>
        <p:spPr>
          <a:xfrm>
            <a:off x="6498399" y="43332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3</a:t>
            </a:r>
            <a:endParaRPr kumimoji="1" lang="ko-KR" altLang="en-US" sz="2000" dirty="0"/>
          </a:p>
        </p:txBody>
      </p:sp>
      <p:sp>
        <p:nvSpPr>
          <p:cNvPr id="8" name="타원 7"/>
          <p:cNvSpPr/>
          <p:nvPr/>
        </p:nvSpPr>
        <p:spPr>
          <a:xfrm>
            <a:off x="5022581" y="43332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2</a:t>
            </a:r>
            <a:endParaRPr kumimoji="1" lang="ko-KR" altLang="en-US" sz="2000" dirty="0"/>
          </a:p>
        </p:txBody>
      </p:sp>
      <p:sp>
        <p:nvSpPr>
          <p:cNvPr id="10" name="타원 9"/>
          <p:cNvSpPr/>
          <p:nvPr/>
        </p:nvSpPr>
        <p:spPr>
          <a:xfrm>
            <a:off x="4357564" y="31140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3</a:t>
            </a:r>
            <a:endParaRPr kumimoji="1" lang="ko-KR" altLang="en-US" sz="2000" dirty="0"/>
          </a:p>
        </p:txBody>
      </p:sp>
      <p:sp>
        <p:nvSpPr>
          <p:cNvPr id="11" name="타원 10"/>
          <p:cNvSpPr/>
          <p:nvPr/>
        </p:nvSpPr>
        <p:spPr>
          <a:xfrm>
            <a:off x="3713018" y="4333210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1</a:t>
            </a:r>
            <a:endParaRPr kumimoji="1" lang="ko-KR" altLang="en-US" sz="2000" dirty="0"/>
          </a:p>
        </p:txBody>
      </p:sp>
      <p:sp>
        <p:nvSpPr>
          <p:cNvPr id="12" name="타원 11"/>
          <p:cNvSpPr/>
          <p:nvPr/>
        </p:nvSpPr>
        <p:spPr>
          <a:xfrm>
            <a:off x="5760490" y="2448993"/>
            <a:ext cx="665017" cy="6650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10</a:t>
            </a:r>
            <a:endParaRPr kumimoji="1" lang="ko-KR" altLang="en-US" sz="2000" dirty="0"/>
          </a:p>
        </p:txBody>
      </p:sp>
      <p:cxnSp>
        <p:nvCxnSpPr>
          <p:cNvPr id="14" name="직선 연결선[R] 13"/>
          <p:cNvCxnSpPr>
            <a:stCxn id="11" idx="0"/>
            <a:endCxn id="10" idx="3"/>
          </p:cNvCxnSpPr>
          <p:nvPr/>
        </p:nvCxnSpPr>
        <p:spPr>
          <a:xfrm flipV="1">
            <a:off x="4045527" y="3681638"/>
            <a:ext cx="409426" cy="651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>
            <a:endCxn id="10" idx="5"/>
          </p:cNvCxnSpPr>
          <p:nvPr/>
        </p:nvCxnSpPr>
        <p:spPr>
          <a:xfrm flipH="1" flipV="1">
            <a:off x="4925192" y="3681638"/>
            <a:ext cx="263644" cy="651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/>
          <p:cNvCxnSpPr>
            <a:stCxn id="10" idx="7"/>
            <a:endCxn id="12" idx="2"/>
          </p:cNvCxnSpPr>
          <p:nvPr/>
        </p:nvCxnSpPr>
        <p:spPr>
          <a:xfrm flipV="1">
            <a:off x="4925192" y="2781502"/>
            <a:ext cx="835298" cy="429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/>
          <p:cNvCxnSpPr>
            <a:stCxn id="4" idx="1"/>
            <a:endCxn id="12" idx="6"/>
          </p:cNvCxnSpPr>
          <p:nvPr/>
        </p:nvCxnSpPr>
        <p:spPr>
          <a:xfrm flipH="1" flipV="1">
            <a:off x="6425507" y="2781502"/>
            <a:ext cx="835298" cy="429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/>
          <p:cNvCxnSpPr>
            <a:stCxn id="4" idx="3"/>
            <a:endCxn id="7" idx="0"/>
          </p:cNvCxnSpPr>
          <p:nvPr/>
        </p:nvCxnSpPr>
        <p:spPr>
          <a:xfrm flipH="1">
            <a:off x="6830908" y="3681638"/>
            <a:ext cx="429897" cy="651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/>
          <p:cNvCxnSpPr>
            <a:stCxn id="4" idx="5"/>
          </p:cNvCxnSpPr>
          <p:nvPr/>
        </p:nvCxnSpPr>
        <p:spPr>
          <a:xfrm>
            <a:off x="7731044" y="3681638"/>
            <a:ext cx="332509" cy="651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022581" y="5278581"/>
            <a:ext cx="214083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5486400" y="3681638"/>
            <a:ext cx="274090" cy="6515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6421481" y="3730333"/>
            <a:ext cx="269855" cy="6028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8916" y="1878524"/>
            <a:ext cx="361188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하얀 화살표는 각 레벨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단계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 마다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최대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개가 있을 수 있다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때문에 화살표 개수 </a:t>
            </a:r>
            <a:r>
              <a:rPr kumimoji="1" lang="en-US" altLang="ko-KR" dirty="0" smtClean="0"/>
              <a:t>O(</a:t>
            </a:r>
            <a:r>
              <a:rPr kumimoji="1" lang="en-US" altLang="ko-KR" dirty="0" err="1" smtClean="0"/>
              <a:t>lg</a:t>
            </a:r>
            <a:r>
              <a:rPr kumimoji="1" lang="en-US" altLang="ko-KR" dirty="0" smtClean="0"/>
              <a:t> N)</a:t>
            </a:r>
          </a:p>
          <a:p>
            <a:r>
              <a:rPr kumimoji="1" lang="ko-KR" altLang="en-US" dirty="0" smtClean="0"/>
              <a:t>시간복잡도 </a:t>
            </a:r>
            <a:r>
              <a:rPr kumimoji="1" lang="en-US" altLang="ko-KR" dirty="0" smtClean="0"/>
              <a:t>O(</a:t>
            </a:r>
            <a:r>
              <a:rPr kumimoji="1" lang="en-US" altLang="ko-KR" dirty="0" err="1" smtClean="0"/>
              <a:t>lg</a:t>
            </a:r>
            <a:r>
              <a:rPr kumimoji="1" lang="en-US" altLang="ko-KR" dirty="0" smtClean="0"/>
              <a:t> N)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8088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</TotalTime>
  <Words>605</Words>
  <Application>Microsoft Macintosh PowerPoint</Application>
  <PresentationFormat>와이드스크린</PresentationFormat>
  <Paragraphs>234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Century Gothic</vt:lpstr>
      <vt:lpstr>Wingdings 3</vt:lpstr>
      <vt:lpstr>Arial</vt:lpstr>
      <vt:lpstr>이온</vt:lpstr>
      <vt:lpstr>구간합</vt:lpstr>
      <vt:lpstr>문제 정리</vt:lpstr>
      <vt:lpstr>자료구조 소개</vt:lpstr>
      <vt:lpstr>Indexed Tree – 구성</vt:lpstr>
      <vt:lpstr>Indexed Tree – 구간합 구하기</vt:lpstr>
      <vt:lpstr>Indexed Tree – 구간합 구하기</vt:lpstr>
      <vt:lpstr>Indexed Tree – 구간합 구하기</vt:lpstr>
      <vt:lpstr>Indexed Tree – 구간합 구하기</vt:lpstr>
      <vt:lpstr>Indexed Tree – 구간합 구하기</vt:lpstr>
      <vt:lpstr>Indexed Tree – 값 갱신</vt:lpstr>
      <vt:lpstr>Indexed Tree – 값 갱신</vt:lpstr>
      <vt:lpstr>Indexed Tree – 값 갱신</vt:lpstr>
      <vt:lpstr>Indexed Tree – 값 갱신</vt:lpstr>
      <vt:lpstr>Indexed Tree – 구현</vt:lpstr>
      <vt:lpstr>Indexed Tree – 구현</vt:lpstr>
      <vt:lpstr>Indexed Tree – 값 갱신 구현</vt:lpstr>
      <vt:lpstr>Indexed Tree – 구간합 구현</vt:lpstr>
      <vt:lpstr>Indexed Tree – 구간합 구하기</vt:lpstr>
      <vt:lpstr>Indexed Tree – 구간합 구하기</vt:lpstr>
      <vt:lpstr>Indexed Tree – 구간합 구하기</vt:lpstr>
      <vt:lpstr>Indexed Tree – 구간합 구하기</vt:lpstr>
      <vt:lpstr>Indexed Tree – 구간합 구하기</vt:lpstr>
      <vt:lpstr>Indexed Tree – 정리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동맹의 동맹은 동맹</dc:title>
  <dc:creator>전명우</dc:creator>
  <cp:lastModifiedBy>전명우</cp:lastModifiedBy>
  <cp:revision>74</cp:revision>
  <cp:lastPrinted>2016-09-22T01:34:01Z</cp:lastPrinted>
  <dcterms:created xsi:type="dcterms:W3CDTF">2016-09-22T00:57:28Z</dcterms:created>
  <dcterms:modified xsi:type="dcterms:W3CDTF">2016-09-22T04:28:53Z</dcterms:modified>
</cp:coreProperties>
</file>