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  <a:srgbClr val="DEE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 varScale="1">
        <p:scale>
          <a:sx n="77" d="100"/>
          <a:sy n="77" d="100"/>
        </p:scale>
        <p:origin x="-2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34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9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452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670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919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8642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097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95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409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5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83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3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5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78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34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2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007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6E76F1-FD8D-994F-BE93-7E40811FEC7B}" type="datetimeFigureOut">
              <a:rPr kumimoji="1" lang="ko-KR" altLang="en-US" smtClean="0"/>
              <a:t>2016-10-17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081A-E5EF-F44F-929B-F19F788514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71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돌다리 건너기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30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출발점에서 시작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오른쪽으로만 점프를 하는데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현재 위치가 첫 행에 있을 경우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다음 위치는 마지막 행에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현재 위치가 마지막 행인 경우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다음 위치는 첫 행에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착지하도록 점프한다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점프하면서 방문한 칸에 적힌 글자를 방문 순서대로 나열했을 때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주어진 문자열이 되도록 점프하는 경우의 수를 구하는 문제다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5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변형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위와 같이 점프하는 경우를 아래와 같이 걸어 이동하는 것으로 바꿔 생각함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76" y="1853248"/>
            <a:ext cx="8295277" cy="1914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75" y="4435339"/>
            <a:ext cx="8295277" cy="191429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972492" y="2911026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00104" y="2039855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041495" y="2941691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101073" y="2039854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51941" y="2862581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/>
          <p:cNvCxnSpPr>
            <a:stCxn id="6" idx="7"/>
          </p:cNvCxnSpPr>
          <p:nvPr/>
        </p:nvCxnSpPr>
        <p:spPr>
          <a:xfrm flipV="1">
            <a:off x="2541134" y="2508069"/>
            <a:ext cx="458970" cy="50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51368" y="2521044"/>
            <a:ext cx="1408313" cy="639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9" idx="3"/>
          </p:cNvCxnSpPr>
          <p:nvPr/>
        </p:nvCxnSpPr>
        <p:spPr>
          <a:xfrm flipV="1">
            <a:off x="5707701" y="2608496"/>
            <a:ext cx="1490935" cy="558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5"/>
          </p:cNvCxnSpPr>
          <p:nvPr/>
        </p:nvCxnSpPr>
        <p:spPr>
          <a:xfrm>
            <a:off x="7669715" y="2608496"/>
            <a:ext cx="1490935" cy="552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959428" y="5448712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011898" y="4596773"/>
            <a:ext cx="666205" cy="666205"/>
          </a:xfrm>
          <a:prstGeom prst="ellipse">
            <a:avLst/>
          </a:prstGeom>
          <a:solidFill>
            <a:srgbClr val="ACD433">
              <a:alpha val="69804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/>
          <p:cNvCxnSpPr>
            <a:endCxn id="23" idx="3"/>
          </p:cNvCxnSpPr>
          <p:nvPr/>
        </p:nvCxnSpPr>
        <p:spPr>
          <a:xfrm flipV="1">
            <a:off x="2552928" y="5165415"/>
            <a:ext cx="556533" cy="400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63265" y="5510724"/>
            <a:ext cx="666205" cy="666205"/>
          </a:xfrm>
          <a:prstGeom prst="ellipse">
            <a:avLst/>
          </a:prstGeom>
          <a:solidFill>
            <a:srgbClr val="ACD433">
              <a:alpha val="69804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026944" y="4605031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077816" y="5519432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01073" y="4596772"/>
            <a:ext cx="666205" cy="666205"/>
          </a:xfrm>
          <a:prstGeom prst="ellipse">
            <a:avLst/>
          </a:prstGeom>
          <a:solidFill>
            <a:srgbClr val="ACD433">
              <a:alpha val="69804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116119" y="4605031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160650" y="5483759"/>
            <a:ext cx="666205" cy="666205"/>
          </a:xfrm>
          <a:prstGeom prst="ellipse">
            <a:avLst/>
          </a:prstGeom>
          <a:solidFill>
            <a:srgbClr val="ACD433">
              <a:alpha val="69804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화살표 연결선 31"/>
          <p:cNvCxnSpPr>
            <a:stCxn id="23" idx="6"/>
            <a:endCxn id="27" idx="2"/>
          </p:cNvCxnSpPr>
          <p:nvPr/>
        </p:nvCxnSpPr>
        <p:spPr>
          <a:xfrm>
            <a:off x="3678103" y="4929876"/>
            <a:ext cx="348841" cy="8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5"/>
            <a:endCxn id="26" idx="1"/>
          </p:cNvCxnSpPr>
          <p:nvPr/>
        </p:nvCxnSpPr>
        <p:spPr>
          <a:xfrm>
            <a:off x="4595586" y="5173673"/>
            <a:ext cx="565242" cy="434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6"/>
            <a:endCxn id="28" idx="2"/>
          </p:cNvCxnSpPr>
          <p:nvPr/>
        </p:nvCxnSpPr>
        <p:spPr>
          <a:xfrm>
            <a:off x="5729470" y="5843827"/>
            <a:ext cx="348346" cy="8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6"/>
            <a:endCxn id="29" idx="3"/>
          </p:cNvCxnSpPr>
          <p:nvPr/>
        </p:nvCxnSpPr>
        <p:spPr>
          <a:xfrm flipV="1">
            <a:off x="6744021" y="5165414"/>
            <a:ext cx="454615" cy="687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9" idx="6"/>
            <a:endCxn id="30" idx="2"/>
          </p:cNvCxnSpPr>
          <p:nvPr/>
        </p:nvCxnSpPr>
        <p:spPr>
          <a:xfrm>
            <a:off x="7767278" y="4929875"/>
            <a:ext cx="348841" cy="8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0" idx="6"/>
            <a:endCxn id="31" idx="1"/>
          </p:cNvCxnSpPr>
          <p:nvPr/>
        </p:nvCxnSpPr>
        <p:spPr>
          <a:xfrm>
            <a:off x="8782324" y="4938134"/>
            <a:ext cx="475889" cy="643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6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변형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기존 점프의 착지 위치는 바로 이전에 대각선으로 이동한 부분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아래 그림에서 색 채우기가 된 곳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따라서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해당 부분에 적힌 글자들을 방문 순서로 나열할 때</a:t>
            </a:r>
            <a:r>
              <a:rPr kumimoji="1" lang="en-US" altLang="ko-KR" dirty="0" smtClean="0"/>
              <a:t>,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주어진 문자열과 같으면 됨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75" y="4435339"/>
            <a:ext cx="8295277" cy="191429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959428" y="5448712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011898" y="4596773"/>
            <a:ext cx="666205" cy="666205"/>
          </a:xfrm>
          <a:prstGeom prst="ellipse">
            <a:avLst/>
          </a:prstGeom>
          <a:solidFill>
            <a:srgbClr val="ACD433">
              <a:alpha val="69804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/>
          <p:cNvCxnSpPr>
            <a:endCxn id="23" idx="3"/>
          </p:cNvCxnSpPr>
          <p:nvPr/>
        </p:nvCxnSpPr>
        <p:spPr>
          <a:xfrm flipV="1">
            <a:off x="2552928" y="5165415"/>
            <a:ext cx="556533" cy="400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63265" y="5510724"/>
            <a:ext cx="666205" cy="666205"/>
          </a:xfrm>
          <a:prstGeom prst="ellipse">
            <a:avLst/>
          </a:prstGeom>
          <a:solidFill>
            <a:srgbClr val="ACD433">
              <a:alpha val="69804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026944" y="4605031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077816" y="5519432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01073" y="4596772"/>
            <a:ext cx="666205" cy="666205"/>
          </a:xfrm>
          <a:prstGeom prst="ellipse">
            <a:avLst/>
          </a:prstGeom>
          <a:solidFill>
            <a:srgbClr val="ACD433">
              <a:alpha val="69804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116119" y="4605031"/>
            <a:ext cx="666205" cy="66620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160650" y="5483759"/>
            <a:ext cx="666205" cy="666205"/>
          </a:xfrm>
          <a:prstGeom prst="ellipse">
            <a:avLst/>
          </a:prstGeom>
          <a:solidFill>
            <a:srgbClr val="ACD433">
              <a:alpha val="69804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화살표 연결선 31"/>
          <p:cNvCxnSpPr>
            <a:stCxn id="23" idx="6"/>
            <a:endCxn id="27" idx="2"/>
          </p:cNvCxnSpPr>
          <p:nvPr/>
        </p:nvCxnSpPr>
        <p:spPr>
          <a:xfrm>
            <a:off x="3678103" y="4929876"/>
            <a:ext cx="348841" cy="8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5"/>
            <a:endCxn id="26" idx="1"/>
          </p:cNvCxnSpPr>
          <p:nvPr/>
        </p:nvCxnSpPr>
        <p:spPr>
          <a:xfrm>
            <a:off x="4595586" y="5173673"/>
            <a:ext cx="565242" cy="434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6"/>
            <a:endCxn id="28" idx="2"/>
          </p:cNvCxnSpPr>
          <p:nvPr/>
        </p:nvCxnSpPr>
        <p:spPr>
          <a:xfrm>
            <a:off x="5729470" y="5843827"/>
            <a:ext cx="348346" cy="8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6"/>
            <a:endCxn id="29" idx="3"/>
          </p:cNvCxnSpPr>
          <p:nvPr/>
        </p:nvCxnSpPr>
        <p:spPr>
          <a:xfrm flipV="1">
            <a:off x="6744021" y="5165414"/>
            <a:ext cx="454615" cy="687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9" idx="6"/>
            <a:endCxn id="30" idx="2"/>
          </p:cNvCxnSpPr>
          <p:nvPr/>
        </p:nvCxnSpPr>
        <p:spPr>
          <a:xfrm>
            <a:off x="7767278" y="4929875"/>
            <a:ext cx="348841" cy="8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0" idx="6"/>
            <a:endCxn id="31" idx="1"/>
          </p:cNvCxnSpPr>
          <p:nvPr/>
        </p:nvCxnSpPr>
        <p:spPr>
          <a:xfrm>
            <a:off x="8782324" y="4938134"/>
            <a:ext cx="475889" cy="643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D[k][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</a:t>
            </a:r>
            <a:r>
              <a:rPr kumimoji="1" lang="ko-KR" altLang="en-US" dirty="0" smtClean="0"/>
              <a:t>현재 위치가 </a:t>
            </a:r>
            <a:r>
              <a:rPr kumimoji="1" lang="en-US" altLang="ko-KR" dirty="0" err="1" smtClean="0"/>
              <a:t>i</a:t>
            </a:r>
            <a:r>
              <a:rPr kumimoji="1" lang="ko-KR" altLang="en-US" dirty="0" smtClean="0"/>
              <a:t>번 행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번 열이고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   </a:t>
            </a:r>
            <a:r>
              <a:rPr kumimoji="1" lang="ko-KR" altLang="en-US" dirty="0" smtClean="0"/>
              <a:t>주어진 문자열의 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번째 문자까지 방문했을 때 경우의 수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D[0][0][0] = 1</a:t>
            </a:r>
          </a:p>
          <a:p>
            <a:r>
              <a:rPr kumimoji="1" lang="en-US" altLang="ko-KR" dirty="0" smtClean="0"/>
              <a:t>D[0][1][0] = 1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D[k][i][j] = </a:t>
            </a:r>
            <a:r>
              <a:rPr kumimoji="1" lang="en-US" altLang="ko-KR" smtClean="0"/>
              <a:t>D[k-1][1-i</a:t>
            </a:r>
            <a:r>
              <a:rPr kumimoji="1" lang="en-US" altLang="ko-KR" dirty="0" smtClean="0"/>
              <a:t>][j-1] + D[k][i][j-1]</a:t>
            </a:r>
          </a:p>
          <a:p>
            <a:pPr lvl="1"/>
            <a:r>
              <a:rPr kumimoji="1" lang="en-US" altLang="ko-KR" dirty="0" smtClean="0"/>
              <a:t>D[k-1][1-i][j-1] : </a:t>
            </a:r>
            <a:r>
              <a:rPr kumimoji="1" lang="ko-KR" altLang="en-US" dirty="0" smtClean="0"/>
              <a:t>바로 이전 이동이 대각선 이동인 경우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, j)</a:t>
            </a:r>
            <a:r>
              <a:rPr kumimoji="1" lang="ko-KR" altLang="en-US" dirty="0" smtClean="0"/>
              <a:t>에 적힌 글자가 주어진 문자열의 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번째 글자와 같은 경우에만 유효함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D[k][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][j-1]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바로 이전 이동이 수평 이동인 경우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6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복잡도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DP</a:t>
            </a:r>
            <a:r>
              <a:rPr kumimoji="1" lang="ko-KR" altLang="en-US" dirty="0" smtClean="0"/>
              <a:t> 상태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|S|✕ 2 ✕ M</a:t>
            </a:r>
          </a:p>
          <a:p>
            <a:pPr lvl="1"/>
            <a:r>
              <a:rPr kumimoji="1" lang="en-US" altLang="ko-KR" dirty="0" smtClean="0"/>
              <a:t>S : </a:t>
            </a:r>
            <a:r>
              <a:rPr kumimoji="1" lang="ko-KR" altLang="en-US" dirty="0" smtClean="0"/>
              <a:t>주어진 문자열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M : </a:t>
            </a:r>
            <a:r>
              <a:rPr kumimoji="1" lang="ko-KR" altLang="en-US" dirty="0" smtClean="0"/>
              <a:t>격자판의 가로 길이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시간복잡도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O(|S|M)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변형을 한 이유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문제 변형을 하지 않고 </a:t>
            </a:r>
            <a:r>
              <a:rPr kumimoji="1" lang="en-US" altLang="ko-KR" dirty="0" smtClean="0"/>
              <a:t>DP </a:t>
            </a:r>
            <a:r>
              <a:rPr kumimoji="1" lang="ko-KR" altLang="en-US" dirty="0" smtClean="0"/>
              <a:t>배열 정의와 점화식을 생각해보자</a:t>
            </a:r>
            <a:endParaRPr kumimoji="1" lang="en-US" altLang="ko-KR" dirty="0" smtClean="0"/>
          </a:p>
          <a:p>
            <a:r>
              <a:rPr kumimoji="1" lang="en-US" altLang="ko-KR" dirty="0" smtClean="0"/>
              <a:t>D[k][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</a:t>
            </a:r>
            <a:r>
              <a:rPr kumimoji="1" lang="ko-KR" altLang="en-US" dirty="0" smtClean="0"/>
              <a:t>마지막 점프 착지 </a:t>
            </a:r>
            <a:r>
              <a:rPr kumimoji="1" lang="ko-KR" altLang="en-US" dirty="0"/>
              <a:t>위치가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 행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번 </a:t>
            </a:r>
            <a:r>
              <a:rPr kumimoji="1" lang="ko-KR" altLang="en-US" dirty="0"/>
              <a:t>열이고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		</a:t>
            </a:r>
            <a:r>
              <a:rPr kumimoji="1" lang="en-US" altLang="ko-KR" dirty="0" smtClean="0"/>
              <a:t>	   </a:t>
            </a:r>
            <a:r>
              <a:rPr kumimoji="1" lang="ko-KR" altLang="en-US" dirty="0" smtClean="0"/>
              <a:t>주어진 </a:t>
            </a:r>
            <a:r>
              <a:rPr kumimoji="1" lang="ko-KR" altLang="en-US" dirty="0"/>
              <a:t>문자열의 </a:t>
            </a:r>
            <a:r>
              <a:rPr kumimoji="1" lang="en-US" altLang="ko-KR" dirty="0"/>
              <a:t>k</a:t>
            </a:r>
            <a:r>
              <a:rPr kumimoji="1" lang="ko-KR" altLang="en-US" dirty="0"/>
              <a:t>번째 문자까지 방문했을 때 경우의 </a:t>
            </a:r>
            <a:r>
              <a:rPr kumimoji="1" lang="ko-KR" altLang="en-US" dirty="0" smtClean="0"/>
              <a:t>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D[k][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0 </a:t>
            </a:r>
            <a:r>
              <a:rPr kumimoji="1" lang="en-US" altLang="ko-KR" sz="1600" dirty="0" smtClean="0"/>
              <a:t>if (</a:t>
            </a:r>
            <a:r>
              <a:rPr kumimoji="1" lang="en-US" altLang="ko-KR" sz="1600" dirty="0" err="1" smtClean="0"/>
              <a:t>i</a:t>
            </a:r>
            <a:r>
              <a:rPr kumimoji="1" lang="en-US" altLang="ko-KR" sz="1600" dirty="0" smtClean="0"/>
              <a:t>, j)</a:t>
            </a:r>
            <a:r>
              <a:rPr kumimoji="1" lang="ko-KR" altLang="en-US" sz="1600" dirty="0" smtClean="0"/>
              <a:t>에 적힌 글자가 주어진 문자열의 </a:t>
            </a:r>
            <a:r>
              <a:rPr kumimoji="1" lang="en-US" altLang="ko-KR" sz="1600" dirty="0" smtClean="0"/>
              <a:t>k</a:t>
            </a:r>
            <a:r>
              <a:rPr kumimoji="1" lang="ko-KR" altLang="en-US" sz="1600" dirty="0" smtClean="0"/>
              <a:t>번째 문자와 다른 경우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	</a:t>
            </a:r>
            <a:r>
              <a:rPr kumimoji="1" lang="ko-KR" altLang="en-US" dirty="0" smtClean="0"/>
              <a:t>   </a:t>
            </a:r>
            <a:r>
              <a:rPr kumimoji="1" lang="en-US" altLang="ko-KR" dirty="0" smtClean="0"/>
              <a:t>Sum of D[k-1</a:t>
            </a:r>
            <a:r>
              <a:rPr kumimoji="1" lang="en-US" altLang="ko-KR" dirty="0" smtClean="0"/>
              <a:t>][1-i</a:t>
            </a:r>
            <a:r>
              <a:rPr kumimoji="1" lang="en-US" altLang="ko-KR" dirty="0" smtClean="0"/>
              <a:t>][t] </a:t>
            </a:r>
            <a:r>
              <a:rPr kumimoji="1" lang="en-US" altLang="ko-KR" sz="1600" dirty="0" smtClean="0"/>
              <a:t>else</a:t>
            </a:r>
          </a:p>
          <a:p>
            <a:pPr lvl="1"/>
            <a:r>
              <a:rPr kumimoji="1" lang="en-US" altLang="ko-KR" dirty="0" smtClean="0"/>
              <a:t>D[k-1</a:t>
            </a:r>
            <a:r>
              <a:rPr kumimoji="1" lang="en-US" altLang="ko-KR" dirty="0" smtClean="0"/>
              <a:t>][1-i</a:t>
            </a:r>
            <a:r>
              <a:rPr kumimoji="1" lang="en-US" altLang="ko-KR" dirty="0" smtClean="0"/>
              <a:t>][t] : </a:t>
            </a:r>
            <a:r>
              <a:rPr kumimoji="1" lang="ko-KR" altLang="en-US" dirty="0" smtClean="0"/>
              <a:t>현재 위치에 오기 직전의 위치가 </a:t>
            </a:r>
            <a:r>
              <a:rPr kumimoji="1" lang="en-US" altLang="ko-KR" dirty="0"/>
              <a:t>1</a:t>
            </a:r>
            <a:r>
              <a:rPr kumimoji="1" lang="en-US" altLang="ko-KR" dirty="0" smtClean="0"/>
              <a:t>-i</a:t>
            </a:r>
            <a:r>
              <a:rPr kumimoji="1" lang="ko-KR" altLang="en-US" dirty="0" smtClean="0"/>
              <a:t>번 행 </a:t>
            </a:r>
            <a:r>
              <a:rPr kumimoji="1" lang="en-US" altLang="ko-KR" dirty="0" smtClean="0"/>
              <a:t>t</a:t>
            </a:r>
            <a:r>
              <a:rPr kumimoji="1" lang="ko-KR" altLang="en-US" dirty="0" smtClean="0"/>
              <a:t>번 열인 경우</a:t>
            </a:r>
            <a:endParaRPr kumimoji="1" lang="en-US" altLang="ko-KR" dirty="0" smtClean="0"/>
          </a:p>
          <a:p>
            <a:pPr lvl="2"/>
            <a:r>
              <a:rPr kumimoji="1" lang="en-US" altLang="ko-KR" dirty="0"/>
              <a:t>t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이상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 미만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위와 같은 점화식을 </a:t>
            </a:r>
            <a:r>
              <a:rPr kumimoji="1" lang="en-US" altLang="ko-KR" dirty="0" smtClean="0"/>
              <a:t>naïve</a:t>
            </a:r>
            <a:r>
              <a:rPr kumimoji="1" lang="ko-KR" altLang="en-US" dirty="0" smtClean="0"/>
              <a:t>하게 계산할 경우 시간초과가 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6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변형을 한 이유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물론 해당 점화식을 느리지 않게 계산하는 법은 존재한다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하지만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문제 변형 이후에 점화식이 매우 간단해졌다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문제 변형이 필수적인 경우도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지금처럼 필수가 아닌 경우도 존재하지만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문제를 변형함에 따라 생각하기가 많이 편해지는 경우가 있다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5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166</Words>
  <Application>Microsoft Office PowerPoint</Application>
  <PresentationFormat>사용자 지정</PresentationFormat>
  <Paragraphs>51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이온</vt:lpstr>
      <vt:lpstr>돌다리 건너기</vt:lpstr>
      <vt:lpstr>문제 정리</vt:lpstr>
      <vt:lpstr>문제 변형</vt:lpstr>
      <vt:lpstr>문제 변형</vt:lpstr>
      <vt:lpstr>Dynamic Programming</vt:lpstr>
      <vt:lpstr>복잡도 분석</vt:lpstr>
      <vt:lpstr>문제 변형을 한 이유</vt:lpstr>
      <vt:lpstr>문제 변형을 한 이유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돌다리 건너기</dc:title>
  <dc:creator>전명우</dc:creator>
  <cp:lastModifiedBy>SDS</cp:lastModifiedBy>
  <cp:revision>15</cp:revision>
  <dcterms:created xsi:type="dcterms:W3CDTF">2016-10-17T02:15:42Z</dcterms:created>
  <dcterms:modified xsi:type="dcterms:W3CDTF">2016-10-17T06:40:22Z</dcterms:modified>
</cp:coreProperties>
</file>