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9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1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7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315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67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436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402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129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971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84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71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4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980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43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32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066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E6F86A-CD59-3547-B30C-EBFA64F404C0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F461-15D2-AE4A-8DEF-10EB734A60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239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보석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266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보석들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1 65</a:t>
            </a:r>
          </a:p>
          <a:p>
            <a:r>
              <a:rPr kumimoji="1" lang="en-US" altLang="ko-KR" dirty="0" smtClean="0"/>
              <a:t>2 99</a:t>
            </a:r>
          </a:p>
          <a:p>
            <a:r>
              <a:rPr kumimoji="1" lang="en-US" altLang="ko-KR" dirty="0" smtClean="0"/>
              <a:t>5 23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가방들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</a:p>
          <a:p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2155767" y="5170916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6200000" flipV="1">
            <a:off x="2432858" y="3729652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826034" y="2052919"/>
            <a:ext cx="3161212" cy="2675836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accent1"/>
                </a:solidFill>
              </a:rPr>
              <a:t>65,</a:t>
            </a:r>
            <a:r>
              <a:rPr kumimoji="1" lang="ko-KR" altLang="en-US" sz="2400" dirty="0" smtClean="0">
                <a:solidFill>
                  <a:schemeClr val="accent1"/>
                </a:solidFill>
              </a:rPr>
              <a:t> </a:t>
            </a:r>
            <a:r>
              <a:rPr kumimoji="1" lang="en-US" altLang="ko-KR" sz="2400" dirty="0" smtClean="0">
                <a:solidFill>
                  <a:schemeClr val="accent1"/>
                </a:solidFill>
              </a:rPr>
              <a:t>23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6850" y="4928425"/>
            <a:ext cx="173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1"/>
                </a:solidFill>
              </a:rPr>
              <a:t>Max Heap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5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보석들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1 65</a:t>
            </a:r>
          </a:p>
          <a:p>
            <a:r>
              <a:rPr kumimoji="1" lang="en-US" altLang="ko-KR" dirty="0" smtClean="0"/>
              <a:t>2 99</a:t>
            </a:r>
          </a:p>
          <a:p>
            <a:r>
              <a:rPr kumimoji="1" lang="en-US" altLang="ko-KR" dirty="0" smtClean="0"/>
              <a:t>5 23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가방들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</a:p>
          <a:p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2155767" y="5170916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6200000" flipV="1">
            <a:off x="2432858" y="3729652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826034" y="2052919"/>
            <a:ext cx="3161212" cy="2675836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accent1"/>
                </a:solidFill>
              </a:rPr>
              <a:t>23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6850" y="4928425"/>
            <a:ext cx="173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1"/>
                </a:solidFill>
              </a:rPr>
              <a:t>Max Heap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2858" y="5140184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 smtClean="0">
                <a:solidFill>
                  <a:schemeClr val="accent1"/>
                </a:solidFill>
              </a:rPr>
              <a:t>가격 </a:t>
            </a:r>
            <a:r>
              <a:rPr kumimoji="1" lang="en-US" altLang="ko-KR" sz="1600" dirty="0" smtClean="0">
                <a:solidFill>
                  <a:schemeClr val="accent1"/>
                </a:solidFill>
              </a:rPr>
              <a:t>65</a:t>
            </a:r>
            <a:r>
              <a:rPr kumimoji="1" lang="ko-KR" altLang="en-US" sz="1600" dirty="0" smtClean="0">
                <a:solidFill>
                  <a:schemeClr val="accent1"/>
                </a:solidFill>
              </a:rPr>
              <a:t>인 보석이 들어감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5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복잡도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</a:t>
            </a:r>
            <a:r>
              <a:rPr kumimoji="1" lang="en-US" altLang="ko-KR" dirty="0"/>
              <a:t> 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 + K 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K</a:t>
            </a:r>
            <a:r>
              <a:rPr kumimoji="1" lang="en-US" altLang="ko-KR" dirty="0" smtClean="0"/>
              <a:t>)</a:t>
            </a:r>
            <a:endParaRPr kumimoji="1" lang="en-US" altLang="ko-KR" dirty="0" smtClean="0"/>
          </a:p>
          <a:p>
            <a:r>
              <a:rPr kumimoji="1" lang="ko-KR" altLang="en-US" dirty="0" smtClean="0"/>
              <a:t>공간복잡도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 + K)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71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보석은 총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 있으며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각각의 무게와 가격은 다를 수 있다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가방은 </a:t>
            </a:r>
            <a:r>
              <a:rPr kumimoji="1" lang="en-US" altLang="ko-KR" dirty="0" smtClean="0"/>
              <a:t>K</a:t>
            </a:r>
            <a:r>
              <a:rPr kumimoji="1" lang="ko-KR" altLang="en-US" dirty="0" smtClean="0"/>
              <a:t>개 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가방에 담을 수 있는 무게 제한이 서로 다르게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그리고 각 가방에는 </a:t>
            </a:r>
            <a:r>
              <a:rPr kumimoji="1" lang="ko-KR" altLang="en-US" b="1" u="sng" dirty="0" smtClean="0"/>
              <a:t>최대 한 개의 보석만을 </a:t>
            </a:r>
            <a:r>
              <a:rPr kumimoji="1" lang="ko-KR" altLang="en-US" dirty="0" smtClean="0"/>
              <a:t>넣을 수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이런 상황에서 가방에 넣는 보석 가격 합을 최대화 하자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79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접근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무게 제한이 작은 가방부터 차례대로</a:t>
            </a:r>
            <a:r>
              <a:rPr kumimoji="1" lang="en-US" altLang="ko-KR" dirty="0" smtClean="0"/>
              <a:t>,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남아있는 보석 중에서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넣을 수 있는 보석 중 가격이 제일 비싼 보석을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가방에 넣는다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030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가방 무게 제한이 늘어날 수록 넣을 수 있는 보석 후보는 늘어난다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가방에 넣을 수 있는 보석의 가격들을 </a:t>
            </a:r>
            <a:r>
              <a:rPr kumimoji="1" lang="en-US" altLang="ko-KR" dirty="0" smtClean="0"/>
              <a:t>Heap</a:t>
            </a:r>
            <a:r>
              <a:rPr kumimoji="1" lang="ko-KR" altLang="en-US" dirty="0" smtClean="0"/>
              <a:t>에 넣어 관리한다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그러면 매 순간 가방에 넣을 수 있는 보석 중 가격이 제일 비싼 보석을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알 수 있다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보석들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1 65</a:t>
            </a:r>
          </a:p>
          <a:p>
            <a:r>
              <a:rPr kumimoji="1" lang="en-US" altLang="ko-KR" dirty="0" smtClean="0"/>
              <a:t>2 99</a:t>
            </a:r>
          </a:p>
          <a:p>
            <a:r>
              <a:rPr kumimoji="1" lang="en-US" altLang="ko-KR" dirty="0" smtClean="0"/>
              <a:t>5 23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가방들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</a:p>
          <a:p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2155767" y="4726775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6200000" flipV="1">
            <a:off x="2432858" y="2567049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826034" y="2052919"/>
            <a:ext cx="3161212" cy="2675836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6850" y="4928425"/>
            <a:ext cx="173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1"/>
                </a:solidFill>
              </a:rPr>
              <a:t>Max Heap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6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보석들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1 65</a:t>
            </a:r>
          </a:p>
          <a:p>
            <a:r>
              <a:rPr kumimoji="1" lang="en-US" altLang="ko-KR" dirty="0" smtClean="0"/>
              <a:t>2 99</a:t>
            </a:r>
          </a:p>
          <a:p>
            <a:r>
              <a:rPr kumimoji="1" lang="en-US" altLang="ko-KR" dirty="0" smtClean="0"/>
              <a:t>5 23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가방들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</a:p>
          <a:p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2155767" y="4726775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6200000" flipV="1">
            <a:off x="2432858" y="2998127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826034" y="2052919"/>
            <a:ext cx="3161212" cy="2675836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accent1"/>
                </a:solidFill>
              </a:rPr>
              <a:t>65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6850" y="4928425"/>
            <a:ext cx="173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1"/>
                </a:solidFill>
              </a:rPr>
              <a:t>Max Heap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0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보석들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1 65</a:t>
            </a:r>
          </a:p>
          <a:p>
            <a:r>
              <a:rPr kumimoji="1" lang="en-US" altLang="ko-KR" dirty="0" smtClean="0"/>
              <a:t>2 99</a:t>
            </a:r>
          </a:p>
          <a:p>
            <a:r>
              <a:rPr kumimoji="1" lang="en-US" altLang="ko-KR" dirty="0" smtClean="0"/>
              <a:t>5 23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가방들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</a:p>
          <a:p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2155767" y="4726775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6200000" flipV="1">
            <a:off x="2432858" y="3416141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826034" y="2052919"/>
            <a:ext cx="3161212" cy="2675836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accent1"/>
                </a:solidFill>
              </a:rPr>
              <a:t>65, 99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6850" y="4928425"/>
            <a:ext cx="173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1"/>
                </a:solidFill>
              </a:rPr>
              <a:t>Max Heap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2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보석들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1 65</a:t>
            </a:r>
          </a:p>
          <a:p>
            <a:r>
              <a:rPr kumimoji="1" lang="en-US" altLang="ko-KR" dirty="0" smtClean="0"/>
              <a:t>2 99</a:t>
            </a:r>
          </a:p>
          <a:p>
            <a:r>
              <a:rPr kumimoji="1" lang="en-US" altLang="ko-KR" dirty="0" smtClean="0"/>
              <a:t>5 23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가방들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</a:p>
          <a:p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2155767" y="4726775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6200000" flipV="1">
            <a:off x="2432858" y="3416141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826034" y="2052919"/>
            <a:ext cx="3161212" cy="2675836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accent1"/>
                </a:solidFill>
              </a:rPr>
              <a:t>65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6850" y="4928425"/>
            <a:ext cx="173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1"/>
                </a:solidFill>
              </a:rPr>
              <a:t>Max Heap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2858" y="4696043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 smtClean="0">
                <a:solidFill>
                  <a:schemeClr val="accent1"/>
                </a:solidFill>
              </a:rPr>
              <a:t>가격 </a:t>
            </a:r>
            <a:r>
              <a:rPr kumimoji="1" lang="en-US" altLang="ko-KR" sz="1600" dirty="0" smtClean="0">
                <a:solidFill>
                  <a:schemeClr val="accent1"/>
                </a:solidFill>
              </a:rPr>
              <a:t>99</a:t>
            </a:r>
            <a:r>
              <a:rPr kumimoji="1" lang="ko-KR" altLang="en-US" sz="1600" dirty="0" smtClean="0">
                <a:solidFill>
                  <a:schemeClr val="accent1"/>
                </a:solidFill>
              </a:rPr>
              <a:t>인 보석이 들어감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3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보석들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1 65</a:t>
            </a:r>
          </a:p>
          <a:p>
            <a:r>
              <a:rPr kumimoji="1" lang="en-US" altLang="ko-KR" dirty="0" smtClean="0"/>
              <a:t>2 99</a:t>
            </a:r>
          </a:p>
          <a:p>
            <a:r>
              <a:rPr kumimoji="1" lang="en-US" altLang="ko-KR" dirty="0" smtClean="0"/>
              <a:t>5 23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가방들</a:t>
            </a:r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</a:p>
          <a:p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2155767" y="5170916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6200000" flipV="1">
            <a:off x="2432858" y="3416141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826034" y="2052919"/>
            <a:ext cx="3161212" cy="2675836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>
                <a:solidFill>
                  <a:schemeClr val="accent1"/>
                </a:solidFill>
              </a:rPr>
              <a:t>65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6850" y="4928425"/>
            <a:ext cx="173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1"/>
                </a:solidFill>
              </a:rPr>
              <a:t>Max Heap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6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244</Words>
  <Application>Microsoft Macintosh PowerPoint</Application>
  <PresentationFormat>와이드스크린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Century Gothic</vt:lpstr>
      <vt:lpstr>Wingdings 3</vt:lpstr>
      <vt:lpstr>Arial</vt:lpstr>
      <vt:lpstr>이온</vt:lpstr>
      <vt:lpstr>보석</vt:lpstr>
      <vt:lpstr>문제 정리</vt:lpstr>
      <vt:lpstr>풀이 접근</vt:lpstr>
      <vt:lpstr>풀이 구현</vt:lpstr>
      <vt:lpstr>풀이 구현</vt:lpstr>
      <vt:lpstr>풀이 구현</vt:lpstr>
      <vt:lpstr>풀이 구현</vt:lpstr>
      <vt:lpstr>풀이 구현</vt:lpstr>
      <vt:lpstr>풀이 구현</vt:lpstr>
      <vt:lpstr>풀이 구현</vt:lpstr>
      <vt:lpstr>풀이 구현</vt:lpstr>
      <vt:lpstr>복잡도 분석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보석</dc:title>
  <dc:creator>전명우</dc:creator>
  <cp:lastModifiedBy>전명우</cp:lastModifiedBy>
  <cp:revision>7</cp:revision>
  <dcterms:created xsi:type="dcterms:W3CDTF">2016-10-16T23:49:44Z</dcterms:created>
  <dcterms:modified xsi:type="dcterms:W3CDTF">2016-10-17T00:03:44Z</dcterms:modified>
</cp:coreProperties>
</file>