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6"/>
  </p:normalViewPr>
  <p:slideViewPr>
    <p:cSldViewPr snapToGrid="0" snapToObjects="1">
      <p:cViewPr varScale="1">
        <p:scale>
          <a:sx n="93" d="100"/>
          <a:sy n="9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4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7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69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642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48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0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8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3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5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5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0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7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7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5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smtClean="0"/>
              <a:t>풍선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890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 = 5</a:t>
            </a:r>
          </a:p>
          <a:p>
            <a:r>
              <a:rPr kumimoji="1" lang="en-US" altLang="ko-KR" dirty="0" smtClean="0"/>
              <a:t>2   1   5   4   3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쏜 화살 총 개수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19862"/>
              </p:ext>
            </p:extLst>
          </p:nvPr>
        </p:nvGraphicFramePr>
        <p:xfrm>
          <a:off x="1512581" y="4640503"/>
          <a:ext cx="812800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화살 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94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복잡도 분석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O(N)</a:t>
            </a:r>
          </a:p>
          <a:p>
            <a:r>
              <a:rPr kumimoji="1" lang="ko-KR" altLang="en-US" dirty="0" smtClean="0"/>
              <a:t>공간복잡도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O(H)</a:t>
            </a:r>
          </a:p>
          <a:p>
            <a:pPr lvl="1"/>
            <a:r>
              <a:rPr kumimoji="1" lang="en-US" altLang="ko-KR" dirty="0" smtClean="0"/>
              <a:t>H: </a:t>
            </a:r>
            <a:r>
              <a:rPr kumimoji="1" lang="ko-KR" altLang="en-US" dirty="0" smtClean="0"/>
              <a:t>풍선이 떠 있을 수 있는 최대 높이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75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문제 정리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</a:t>
            </a:r>
            <a:r>
              <a:rPr kumimoji="1" lang="ko-KR" altLang="en-US" dirty="0" smtClean="0"/>
              <a:t>개의 풍선이 왼쪽부터 오른쪽으로 놓여있다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각 풍선이 떠 있는 높이는 서로 다를 수 있다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맨 왼쪽에서 특정 높이를 정하여 오른쪽을 향하여 화살을 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화살이 풍선과 닿으면 풍선은 그 즉시 터지고 화살의 높이는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 감소한다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최소 개수의 화살을 쏘아 모든 풍선을 터뜨리는 문제다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3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접근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맨 왼쪽 풍선은 어떤 화살에 의해 터질까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맨 왼쪽 풍선의 높이가 </a:t>
            </a:r>
            <a:r>
              <a:rPr kumimoji="1" lang="en-US" altLang="ko-KR" dirty="0" smtClean="0"/>
              <a:t>h</a:t>
            </a:r>
            <a:r>
              <a:rPr kumimoji="1" lang="ko-KR" altLang="en-US" dirty="0" smtClean="0"/>
              <a:t>일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높이</a:t>
            </a:r>
            <a:r>
              <a:rPr kumimoji="1" lang="en-US" altLang="ko-KR" dirty="0" smtClean="0"/>
              <a:t> h</a:t>
            </a:r>
            <a:r>
              <a:rPr kumimoji="1" lang="ko-KR" altLang="en-US" dirty="0" smtClean="0"/>
              <a:t>로 쏘는 화살에 의해 터짐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위 화살을 제외하면 맨 왼쪽 풍선을 터뜨릴 수 없으므로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ko-KR" altLang="en-US" dirty="0" smtClean="0"/>
              <a:t>해당 화살은 무조건 한 번은 쏴야한다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그러면 그 화살부터 쏘면 어떨까</a:t>
            </a:r>
            <a:r>
              <a:rPr kumimoji="1" lang="en-US" altLang="ko-KR" dirty="0" smtClean="0"/>
              <a:t>?</a:t>
            </a:r>
          </a:p>
          <a:p>
            <a:pPr lvl="1"/>
            <a:r>
              <a:rPr kumimoji="1" lang="ko-KR" altLang="en-US" dirty="0" smtClean="0"/>
              <a:t>어</a:t>
            </a:r>
            <a:r>
              <a:rPr kumimoji="1" lang="is-IS" altLang="ko-KR" dirty="0" smtClean="0"/>
              <a:t>…</a:t>
            </a:r>
            <a:r>
              <a:rPr kumimoji="1" lang="ko-KR" altLang="en-US" dirty="0" smtClean="0"/>
              <a:t> 항상 좋네</a:t>
            </a:r>
            <a:r>
              <a:rPr kumimoji="1" lang="en-US" altLang="ko-KR" dirty="0" smtClean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매 순간 화살을 쏠 때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맨 왼쪽 풍선을 터뜨리도록 화살을 쏘자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30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화살 쏘는 것을 매번 </a:t>
            </a:r>
            <a:r>
              <a:rPr kumimoji="1" lang="en-US" altLang="ko-KR" dirty="0" smtClean="0"/>
              <a:t>simulate</a:t>
            </a:r>
            <a:r>
              <a:rPr kumimoji="1" lang="ko-KR" altLang="en-US" dirty="0" smtClean="0"/>
              <a:t>하면 시간 초과가 난다</a:t>
            </a:r>
            <a:r>
              <a:rPr kumimoji="1" lang="en-US" altLang="ko-KR" dirty="0" smtClean="0"/>
              <a:t>!</a:t>
            </a:r>
          </a:p>
          <a:p>
            <a:pPr lvl="1"/>
            <a:r>
              <a:rPr kumimoji="1" lang="ko-KR" altLang="en-US" dirty="0" smtClean="0"/>
              <a:t>시간복잡도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O(N</a:t>
            </a:r>
            <a:r>
              <a:rPr kumimoji="1" lang="en-US" altLang="ko-KR" baseline="30000" dirty="0" smtClean="0"/>
              <a:t>2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크기 </a:t>
            </a:r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만 짜리 배열을 만들어서 화살의 개수를 세자</a:t>
            </a:r>
            <a:r>
              <a:rPr kumimoji="1" lang="en-US" altLang="ko-KR" dirty="0" smtClean="0"/>
              <a:t>!</a:t>
            </a:r>
          </a:p>
          <a:p>
            <a:pPr lvl="1"/>
            <a:r>
              <a:rPr kumimoji="1" lang="en-US" altLang="ko-KR" dirty="0" err="1"/>
              <a:t>c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[1000001]</a:t>
            </a:r>
          </a:p>
          <a:p>
            <a:pPr lvl="1"/>
            <a:r>
              <a:rPr kumimoji="1" lang="en-US" altLang="ko-KR" dirty="0" err="1"/>
              <a:t>c</a:t>
            </a:r>
            <a:r>
              <a:rPr kumimoji="1" lang="en-US" altLang="ko-KR" dirty="0" err="1" smtClean="0"/>
              <a:t>nt</a:t>
            </a:r>
            <a:r>
              <a:rPr kumimoji="1" lang="en-US" altLang="ko-KR" dirty="0" smtClean="0"/>
              <a:t>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 = </a:t>
            </a:r>
            <a:r>
              <a:rPr kumimoji="1" lang="ko-KR" altLang="en-US" dirty="0" smtClean="0"/>
              <a:t>현재 상황에서 높이가 </a:t>
            </a:r>
            <a:r>
              <a:rPr kumimoji="1" lang="en-US" altLang="ko-KR" dirty="0" err="1" smtClean="0"/>
              <a:t>i</a:t>
            </a:r>
            <a:r>
              <a:rPr kumimoji="1" lang="ko-KR" altLang="en-US" dirty="0" smtClean="0"/>
              <a:t>인 화살의 개수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 = 5</a:t>
            </a:r>
          </a:p>
          <a:p>
            <a:r>
              <a:rPr kumimoji="1" lang="en-US" altLang="ko-KR" dirty="0" smtClean="0"/>
              <a:t>2   1   5   4   3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023453"/>
              </p:ext>
            </p:extLst>
          </p:nvPr>
        </p:nvGraphicFramePr>
        <p:xfrm>
          <a:off x="1512581" y="4640503"/>
          <a:ext cx="812800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화살 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1607127" y="2937164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8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 = 5</a:t>
            </a:r>
          </a:p>
          <a:p>
            <a:r>
              <a:rPr kumimoji="1" lang="en-US" altLang="ko-KR" dirty="0" smtClean="0"/>
              <a:t>2   1   5   4   3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798349"/>
              </p:ext>
            </p:extLst>
          </p:nvPr>
        </p:nvGraphicFramePr>
        <p:xfrm>
          <a:off x="1512581" y="4640503"/>
          <a:ext cx="812800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화살 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1953491" y="2867891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91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 = 5</a:t>
            </a:r>
          </a:p>
          <a:p>
            <a:r>
              <a:rPr kumimoji="1" lang="en-US" altLang="ko-KR" dirty="0" smtClean="0"/>
              <a:t>2   1   5   4   3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6132"/>
              </p:ext>
            </p:extLst>
          </p:nvPr>
        </p:nvGraphicFramePr>
        <p:xfrm>
          <a:off x="1512581" y="4640503"/>
          <a:ext cx="812800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화살 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2313713" y="2867891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 = 5</a:t>
            </a:r>
          </a:p>
          <a:p>
            <a:r>
              <a:rPr kumimoji="1" lang="en-US" altLang="ko-KR" dirty="0" smtClean="0"/>
              <a:t>2   1   5   4   3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62767"/>
              </p:ext>
            </p:extLst>
          </p:nvPr>
        </p:nvGraphicFramePr>
        <p:xfrm>
          <a:off x="1512581" y="4640503"/>
          <a:ext cx="812800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화살 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2673938" y="2867891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4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풀이 구현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smtClean="0"/>
              <a:t>N = 5</a:t>
            </a:r>
          </a:p>
          <a:p>
            <a:r>
              <a:rPr kumimoji="1" lang="en-US" altLang="ko-KR" dirty="0" smtClean="0"/>
              <a:t>2   1   5   4   3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925335"/>
              </p:ext>
            </p:extLst>
          </p:nvPr>
        </p:nvGraphicFramePr>
        <p:xfrm>
          <a:off x="1512581" y="4640503"/>
          <a:ext cx="8128002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높이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화살 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V="1">
            <a:off x="3006452" y="2867891"/>
            <a:ext cx="0" cy="277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2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282</Words>
  <Application>Microsoft Macintosh PowerPoint</Application>
  <PresentationFormat>와이드스크린</PresentationFormat>
  <Paragraphs>123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Century Gothic</vt:lpstr>
      <vt:lpstr>Wingdings 3</vt:lpstr>
      <vt:lpstr>Arial</vt:lpstr>
      <vt:lpstr>이온</vt:lpstr>
      <vt:lpstr>풍선</vt:lpstr>
      <vt:lpstr>문제 정리</vt:lpstr>
      <vt:lpstr>풀이 접근</vt:lpstr>
      <vt:lpstr>풀이 구현</vt:lpstr>
      <vt:lpstr>풀이 구현</vt:lpstr>
      <vt:lpstr>풀이 구현</vt:lpstr>
      <vt:lpstr>풀이 구현</vt:lpstr>
      <vt:lpstr>풀이 구현</vt:lpstr>
      <vt:lpstr>풀이 구현</vt:lpstr>
      <vt:lpstr>풀이 구현</vt:lpstr>
      <vt:lpstr>복잡도 분석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풍선</dc:title>
  <dc:creator>전명우</dc:creator>
  <cp:lastModifiedBy>전명우</cp:lastModifiedBy>
  <cp:revision>15</cp:revision>
  <dcterms:created xsi:type="dcterms:W3CDTF">2016-10-16T23:11:09Z</dcterms:created>
  <dcterms:modified xsi:type="dcterms:W3CDTF">2016-10-16T23:49:30Z</dcterms:modified>
</cp:coreProperties>
</file>