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01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5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61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4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627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377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9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787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84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757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2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64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9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18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26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05E305-BA4A-7A44-92BD-69EFC231B05F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E3BF-0E11-A64E-A99F-379A49DA51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02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나누기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60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문제에서 설명된 규칙을 적용해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 칠해진 색종이 수와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칠해진 색종이 수를 구하는 문제다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6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재귀호출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928"/>
              </p:ext>
            </p:extLst>
          </p:nvPr>
        </p:nvGraphicFramePr>
        <p:xfrm>
          <a:off x="2076586" y="2457027"/>
          <a:ext cx="2880000" cy="293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500444" y="2457027"/>
            <a:ext cx="4824710" cy="3387633"/>
          </a:xfrm>
        </p:spPr>
        <p:txBody>
          <a:bodyPr/>
          <a:lstStyle/>
          <a:p>
            <a:r>
              <a:rPr kumimoji="1" lang="ko-KR" altLang="en-US" dirty="0" smtClean="0"/>
              <a:t>만약 적힌 수가 모두 같다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그러면 해당 색의 색종이 수를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증가 시키고 함수 종료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4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재귀호출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8148"/>
              </p:ext>
            </p:extLst>
          </p:nvPr>
        </p:nvGraphicFramePr>
        <p:xfrm>
          <a:off x="2076586" y="2457027"/>
          <a:ext cx="2880000" cy="293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500444" y="2457027"/>
            <a:ext cx="4824710" cy="3387633"/>
          </a:xfrm>
        </p:spPr>
        <p:txBody>
          <a:bodyPr/>
          <a:lstStyle/>
          <a:p>
            <a:r>
              <a:rPr kumimoji="1" lang="ko-KR" altLang="en-US" dirty="0" smtClean="0"/>
              <a:t>만약 적힌 수가 모두 같지 않다면</a:t>
            </a:r>
            <a:r>
              <a:rPr kumimoji="1" lang="en-US" altLang="ko-KR" dirty="0" smtClean="0"/>
              <a:t>,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공존한다면</a:t>
            </a:r>
            <a:r>
              <a:rPr kumimoji="1" lang="en-US" altLang="ko-KR" dirty="0" smtClean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다음과 같이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등분을 하고 각 영역을 재귀호출한다</a:t>
            </a:r>
            <a:endParaRPr kumimoji="1" lang="ko-KR" altLang="en-US" dirty="0"/>
          </a:p>
        </p:txBody>
      </p:sp>
      <p:cxnSp>
        <p:nvCxnSpPr>
          <p:cNvPr id="4" name="직선 연결선[R] 3"/>
          <p:cNvCxnSpPr/>
          <p:nvPr/>
        </p:nvCxnSpPr>
        <p:spPr>
          <a:xfrm>
            <a:off x="1541417" y="3918857"/>
            <a:ext cx="3866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 rot="5400000">
            <a:off x="1589315" y="3966753"/>
            <a:ext cx="3866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재귀호출</a:t>
            </a:r>
            <a:endParaRPr kumimoji="1"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500444" y="2457027"/>
            <a:ext cx="4824710" cy="3387633"/>
          </a:xfrm>
        </p:spPr>
        <p:txBody>
          <a:bodyPr/>
          <a:lstStyle/>
          <a:p>
            <a:r>
              <a:rPr kumimoji="1" lang="ko-KR" altLang="en-US" dirty="0" smtClean="0"/>
              <a:t>만약 적힌 수가 모두 같지 않다면</a:t>
            </a:r>
            <a:r>
              <a:rPr kumimoji="1" lang="en-US" altLang="ko-KR" dirty="0" smtClean="0"/>
              <a:t>,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공존한다면</a:t>
            </a:r>
            <a:r>
              <a:rPr kumimoji="1" lang="en-US" altLang="ko-KR" dirty="0" smtClean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다음과 같이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등분을 하고 각 영역을 재귀호출한다</a:t>
            </a:r>
            <a:endParaRPr kumimoji="1" lang="ko-KR" altLang="en-US" dirty="0"/>
          </a:p>
        </p:txBody>
      </p:sp>
      <p:cxnSp>
        <p:nvCxnSpPr>
          <p:cNvPr id="4" name="직선 연결선[R] 3"/>
          <p:cNvCxnSpPr/>
          <p:nvPr/>
        </p:nvCxnSpPr>
        <p:spPr>
          <a:xfrm>
            <a:off x="1541417" y="3918857"/>
            <a:ext cx="3866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 rot="5400000">
            <a:off x="1589315" y="3966753"/>
            <a:ext cx="3866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90780"/>
              </p:ext>
            </p:extLst>
          </p:nvPr>
        </p:nvGraphicFramePr>
        <p:xfrm>
          <a:off x="1812018" y="2151652"/>
          <a:ext cx="1440000" cy="14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04443"/>
              </p:ext>
            </p:extLst>
          </p:nvPr>
        </p:nvGraphicFramePr>
        <p:xfrm>
          <a:off x="1812018" y="4217263"/>
          <a:ext cx="1440000" cy="14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4422"/>
              </p:ext>
            </p:extLst>
          </p:nvPr>
        </p:nvGraphicFramePr>
        <p:xfrm>
          <a:off x="3791531" y="2151652"/>
          <a:ext cx="1440000" cy="14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37587"/>
              </p:ext>
            </p:extLst>
          </p:nvPr>
        </p:nvGraphicFramePr>
        <p:xfrm>
          <a:off x="3791531" y="4217261"/>
          <a:ext cx="1440000" cy="14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8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구현 설명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853248"/>
            <a:ext cx="722024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sy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sx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, size)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[Processing block]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half = size / 2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sy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sx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, half)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sy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sx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+ half, half)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sy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+ half, 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sx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, half)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dfs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sy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+ half, </a:t>
            </a:r>
            <a:r>
              <a:rPr kumimoji="1" lang="en-US" altLang="ko-KR" sz="2800" dirty="0" err="1" smtClean="0">
                <a:latin typeface="Consolas" charset="0"/>
                <a:ea typeface="Consolas" charset="0"/>
                <a:cs typeface="Consolas" charset="0"/>
              </a:rPr>
              <a:t>sx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+ half, half)</a:t>
            </a:r>
            <a:endParaRPr kumimoji="1" lang="ko-KR" alt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67469"/>
              </p:ext>
            </p:extLst>
          </p:nvPr>
        </p:nvGraphicFramePr>
        <p:xfrm>
          <a:off x="8242576" y="2215544"/>
          <a:ext cx="2880000" cy="293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ko-KR" alt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68219" y="166858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sy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sx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67830" y="166858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sy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sx</a:t>
            </a:r>
            <a:r>
              <a:rPr kumimoji="1" lang="en-US" altLang="ko-KR" dirty="0" smtClean="0"/>
              <a:t> + half)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9862561" y="2037914"/>
            <a:ext cx="91657" cy="330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6285" y="269978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sy</a:t>
            </a:r>
            <a:r>
              <a:rPr kumimoji="1" lang="en-US" altLang="ko-KR" dirty="0" smtClean="0"/>
              <a:t> + half, </a:t>
            </a:r>
            <a:r>
              <a:rPr kumimoji="1" lang="en-US" altLang="ko-KR" dirty="0" err="1" smtClean="0"/>
              <a:t>sx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785785" y="3069112"/>
            <a:ext cx="636402" cy="738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67830" y="545168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sy</a:t>
            </a:r>
            <a:r>
              <a:rPr kumimoji="1" lang="en-US" altLang="ko-KR" dirty="0" smtClean="0"/>
              <a:t> + half, </a:t>
            </a:r>
            <a:r>
              <a:rPr kumimoji="1" lang="en-US" altLang="ko-KR" dirty="0" err="1" smtClean="0"/>
              <a:t>sx</a:t>
            </a:r>
            <a:r>
              <a:rPr kumimoji="1" lang="en-US" altLang="ko-KR" dirty="0" smtClean="0"/>
              <a:t> + half)</a:t>
            </a:r>
            <a:endParaRPr kumimoji="1"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8257167" y="1995484"/>
            <a:ext cx="165020" cy="397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862561" y="3849359"/>
            <a:ext cx="722787" cy="1602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03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376</Words>
  <Application>Microsoft Macintosh PowerPoint</Application>
  <PresentationFormat>와이드스크린</PresentationFormat>
  <Paragraphs>289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Century Gothic</vt:lpstr>
      <vt:lpstr>Consolas</vt:lpstr>
      <vt:lpstr>Wingdings 3</vt:lpstr>
      <vt:lpstr>Arial</vt:lpstr>
      <vt:lpstr>이온</vt:lpstr>
      <vt:lpstr>나누기</vt:lpstr>
      <vt:lpstr>문제 정리</vt:lpstr>
      <vt:lpstr>재귀호출</vt:lpstr>
      <vt:lpstr>재귀호출</vt:lpstr>
      <vt:lpstr>재귀호출</vt:lpstr>
      <vt:lpstr>구현 설명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나누기</dc:title>
  <dc:creator>전명우</dc:creator>
  <cp:lastModifiedBy>전명우</cp:lastModifiedBy>
  <cp:revision>8</cp:revision>
  <dcterms:created xsi:type="dcterms:W3CDTF">2016-10-18T00:57:04Z</dcterms:created>
  <dcterms:modified xsi:type="dcterms:W3CDTF">2016-10-18T01:18:56Z</dcterms:modified>
</cp:coreProperties>
</file>