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4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22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8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보드 게임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0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M</a:t>
            </a:r>
            <a:r>
              <a:rPr kumimoji="1" lang="ko-KR" altLang="en-US" dirty="0" smtClean="0"/>
              <a:t>개의 정점이 있고</a:t>
            </a:r>
            <a:r>
              <a:rPr kumimoji="1" lang="en-US" altLang="ko-KR" dirty="0" smtClean="0"/>
              <a:t>, K</a:t>
            </a:r>
            <a:r>
              <a:rPr kumimoji="1" lang="ko-KR" altLang="en-US" dirty="0" smtClean="0"/>
              <a:t>개의 간선이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간선에는 </a:t>
            </a:r>
            <a:r>
              <a:rPr kumimoji="1" lang="en-US" altLang="ko-KR" dirty="0" smtClean="0"/>
              <a:t>R, G, B</a:t>
            </a:r>
            <a:r>
              <a:rPr kumimoji="1" lang="ko-KR" altLang="en-US" dirty="0" smtClean="0"/>
              <a:t> 중 한 글자가 적혀있고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 정점에서 시작하여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번 이동하는데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이동하면서 지난 간선에 적힌 글자를 나열해 만든 문자열과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입력으로 주어진 문자열과 유사도를 최대화 하는 문제다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두 문자열의 </a:t>
            </a:r>
            <a:r>
              <a:rPr kumimoji="1" lang="en-US" altLang="ko-KR" dirty="0" smtClean="0"/>
              <a:t>hamming distance</a:t>
            </a:r>
            <a:r>
              <a:rPr kumimoji="1" lang="ko-KR" altLang="en-US" dirty="0" smtClean="0"/>
              <a:t>를 최소화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2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1</a:t>
            </a:r>
            <a:r>
              <a:rPr kumimoji="1" lang="ko-KR" altLang="en-US" dirty="0" smtClean="0"/>
              <a:t>번 정점에서 시작하여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번 이동했고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현재 위치가 </a:t>
            </a:r>
            <a:r>
              <a:rPr kumimoji="1" lang="en-US" altLang="ko-KR" dirty="0" smtClean="0"/>
              <a:t>j </a:t>
            </a:r>
            <a:r>
              <a:rPr kumimoji="1" lang="ko-KR" altLang="en-US" dirty="0" smtClean="0"/>
              <a:t>일 때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ko-KR" altLang="en-US" dirty="0" smtClean="0"/>
              <a:t>     주어진 문자열과 최대 유사도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D[0][1] = 0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max(D[i-1][k] + f(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, k, j))</a:t>
            </a:r>
          </a:p>
          <a:p>
            <a:pPr lvl="1"/>
            <a:r>
              <a:rPr kumimoji="1" lang="en-US" altLang="ko-KR" dirty="0" smtClean="0"/>
              <a:t>f(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, k, j) = k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를 잇는 간선에 적힌 글자와 문자열의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번째 글자가 같으면 </a:t>
            </a:r>
            <a:r>
              <a:rPr kumimoji="1" lang="en-US" altLang="ko-KR" dirty="0" smtClean="0"/>
              <a:t>1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											</a:t>
            </a:r>
            <a:r>
              <a:rPr kumimoji="1" lang="ko-KR" altLang="en-US" dirty="0" smtClean="0"/>
              <a:t>다르면 </a:t>
            </a:r>
            <a:r>
              <a:rPr kumimoji="1" lang="en-US" altLang="ko-KR" dirty="0" smtClean="0"/>
              <a:t>0</a:t>
            </a:r>
          </a:p>
          <a:p>
            <a:pPr lvl="1"/>
            <a:r>
              <a:rPr kumimoji="1" lang="en-US" altLang="ko-KR" dirty="0" smtClean="0"/>
              <a:t>D[i-1][k] + f(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, k, j) : </a:t>
            </a:r>
            <a:r>
              <a:rPr kumimoji="1" lang="ko-KR" altLang="en-US" dirty="0" smtClean="0"/>
              <a:t>이전에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번 정점에 있다가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번 정점으로 온 경우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42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DP</a:t>
            </a:r>
            <a:r>
              <a:rPr kumimoji="1" lang="ko-KR" altLang="en-US" dirty="0" smtClean="0"/>
              <a:t> 상태 개수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 ✕ M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O(N(M+K))</a:t>
            </a:r>
          </a:p>
          <a:p>
            <a:pPr lvl="1"/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</a:t>
            </a:r>
            <a:r>
              <a:rPr kumimoji="1" lang="ko-KR" altLang="en-US" dirty="0" smtClean="0"/>
              <a:t>에서 한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에 대해 가능한 </a:t>
            </a:r>
            <a:r>
              <a:rPr kumimoji="1" lang="en-US" altLang="ko-KR" dirty="0" smtClean="0"/>
              <a:t>(k, j)</a:t>
            </a:r>
            <a:r>
              <a:rPr kumimoji="1" lang="ko-KR" altLang="en-US" dirty="0" smtClean="0"/>
              <a:t>쌍의 개수는 </a:t>
            </a:r>
            <a:r>
              <a:rPr kumimoji="1" lang="en-US" altLang="ko-KR" dirty="0" smtClean="0"/>
              <a:t>K</a:t>
            </a:r>
            <a:r>
              <a:rPr kumimoji="1" lang="ko-KR" altLang="en-US" dirty="0" smtClean="0"/>
              <a:t>개이다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1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106</Words>
  <Application>Microsoft Macintosh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Century Gothic</vt:lpstr>
      <vt:lpstr>Wingdings 3</vt:lpstr>
      <vt:lpstr>Arial</vt:lpstr>
      <vt:lpstr>이온</vt:lpstr>
      <vt:lpstr>보드 게임</vt:lpstr>
      <vt:lpstr>문제 정리</vt:lpstr>
      <vt:lpstr>Dynamic Programming</vt:lpstr>
      <vt:lpstr>복잡도 분석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보드 게임</dc:title>
  <dc:creator>전명우</dc:creator>
  <cp:lastModifiedBy>전명우</cp:lastModifiedBy>
  <cp:revision>5</cp:revision>
  <dcterms:created xsi:type="dcterms:W3CDTF">2016-10-18T00:48:31Z</dcterms:created>
  <dcterms:modified xsi:type="dcterms:W3CDTF">2016-10-18T00:57:01Z</dcterms:modified>
</cp:coreProperties>
</file>