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7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99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1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1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37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83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9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0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7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028289-DAC9-44F9-9A9E-AA0FAA0742C5}" type="datetimeFigureOut">
              <a:rPr lang="ko-KR" altLang="en-US" smtClean="0"/>
              <a:t>2016-10-17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28CE-68F3-4D0D-8C18-75D532326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23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휴게소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4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일차원</a:t>
            </a:r>
            <a:r>
              <a:rPr lang="ko-KR" altLang="en-US" dirty="0"/>
              <a:t> 좌표계에 시작점과 도착점이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번 이동할 때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M km</a:t>
            </a:r>
            <a:r>
              <a:rPr lang="ko-KR" altLang="en-US" dirty="0"/>
              <a:t>까지 이동할 수 있을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 회수로 중간 지점을 방문해서 도착점으로 가는 문제다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774081" y="5180197"/>
            <a:ext cx="8070589" cy="808143"/>
            <a:chOff x="1748914" y="5440256"/>
            <a:chExt cx="8070589" cy="808143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2072081" y="5519956"/>
              <a:ext cx="74242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1992385" y="5440260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9416643" y="5440259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5704513" y="5440257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169633" y="5440256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4239393" y="5440256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971953" y="5440256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439829" y="5440256"/>
              <a:ext cx="159391" cy="159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48914" y="559964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0</a:t>
              </a:r>
            </a:p>
            <a:p>
              <a:pPr algn="ctr"/>
              <a:r>
                <a:rPr lang="ko-KR" altLang="en-US" dirty="0"/>
                <a:t>시작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73172" y="560206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100</a:t>
              </a:r>
            </a:p>
            <a:p>
              <a:pPr algn="ctr"/>
              <a:r>
                <a:rPr lang="ko-KR" altLang="en-US" dirty="0"/>
                <a:t>도착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98514" y="5599647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28024" y="5599647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7681" y="5599647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50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98950" y="5594536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60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8754" y="5602068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70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5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현재 위치가 </a:t>
            </a:r>
            <a:r>
              <a:rPr lang="en-US" altLang="ko-KR" dirty="0" err="1"/>
              <a:t>i</a:t>
            </a:r>
            <a:r>
              <a:rPr lang="ko-KR" altLang="en-US" dirty="0"/>
              <a:t>번째 중간 지점일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/>
              <a:t>여태까지 방문했던 중간 지점의 최소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편의상</a:t>
            </a:r>
            <a:r>
              <a:rPr lang="en-US" altLang="ko-KR" dirty="0"/>
              <a:t>, 0</a:t>
            </a:r>
            <a:r>
              <a:rPr lang="ko-KR" altLang="en-US" dirty="0"/>
              <a:t>번째 중간지점은 시작지점이라 하자</a:t>
            </a:r>
            <a:endParaRPr lang="en-US" altLang="ko-KR" dirty="0"/>
          </a:p>
          <a:p>
            <a:r>
              <a:rPr lang="en-US" altLang="ko-KR" dirty="0"/>
              <a:t>D[0] = 0</a:t>
            </a:r>
          </a:p>
          <a:p>
            <a:endParaRPr lang="en-US" altLang="ko-KR" dirty="0"/>
          </a:p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= min(D[j])+1</a:t>
            </a:r>
          </a:p>
          <a:p>
            <a:pPr lvl="1"/>
            <a:r>
              <a:rPr lang="en-US" altLang="ko-KR" dirty="0"/>
              <a:t>j &lt;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면서 </a:t>
            </a:r>
            <a:r>
              <a:rPr lang="en-US" altLang="ko-KR" dirty="0"/>
              <a:t>X[</a:t>
            </a:r>
            <a:r>
              <a:rPr lang="en-US" altLang="ko-KR" dirty="0" err="1"/>
              <a:t>i</a:t>
            </a:r>
            <a:r>
              <a:rPr lang="en-US" altLang="ko-KR" dirty="0"/>
              <a:t>]-X[j] ≤ M </a:t>
            </a:r>
            <a:r>
              <a:rPr lang="ko-KR" altLang="en-US" dirty="0"/>
              <a:t>인 </a:t>
            </a:r>
            <a:r>
              <a:rPr lang="en-US" altLang="ko-KR" dirty="0"/>
              <a:t>j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r>
              <a:rPr lang="en-US" altLang="ko-KR" dirty="0"/>
              <a:t>: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4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51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Century Gothic</vt:lpstr>
      <vt:lpstr>Wingdings 3</vt:lpstr>
      <vt:lpstr>이온</vt:lpstr>
      <vt:lpstr>휴게소</vt:lpstr>
      <vt:lpstr>문제 정리</vt:lpstr>
      <vt:lpstr>Dynamic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휴게소</dc:title>
  <dc:creator>전명우</dc:creator>
  <cp:lastModifiedBy>전명우</cp:lastModifiedBy>
  <cp:revision>4</cp:revision>
  <dcterms:created xsi:type="dcterms:W3CDTF">2016-10-17T10:02:23Z</dcterms:created>
  <dcterms:modified xsi:type="dcterms:W3CDTF">2016-10-17T10:13:51Z</dcterms:modified>
</cp:coreProperties>
</file>