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가장 많은 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940996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91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016799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54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56807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22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82657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57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2516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02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41798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27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표에서 가장 값이 큰 수를 출력한다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만약 그러한 수가 </a:t>
            </a:r>
            <a:r>
              <a:rPr lang="ko-KR" altLang="en-US" dirty="0" err="1" smtClean="0"/>
              <a:t>여러가지인</a:t>
            </a:r>
            <a:r>
              <a:rPr lang="ko-KR" altLang="en-US" dirty="0" smtClean="0"/>
              <a:t> 경우 가장 왼쪽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작은 수를 출력한다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2887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98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59253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99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33745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37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44555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53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84679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17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16424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79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88819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68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22694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1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입력으로 들어온 수들을 정렬한다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1, 2, 3, 3, 3, 4, 4, 5, 5, 5, 6, 7, 8, 8</a:t>
            </a:r>
          </a:p>
          <a:p>
            <a:endParaRPr lang="en-US" altLang="ko-KR" dirty="0"/>
          </a:p>
          <a:p>
            <a:r>
              <a:rPr lang="ko-KR" altLang="en-US" dirty="0" smtClean="0"/>
              <a:t>이전 </a:t>
            </a:r>
            <a:r>
              <a:rPr lang="ko-KR" altLang="en-US" u="sng" dirty="0" smtClean="0"/>
              <a:t>수</a:t>
            </a:r>
            <a:r>
              <a:rPr lang="ko-KR" altLang="en-US" dirty="0" smtClean="0"/>
              <a:t>와 다르면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같으면 이전 </a:t>
            </a:r>
            <a:r>
              <a:rPr lang="ko-KR" altLang="en-US" u="sng" dirty="0" smtClean="0"/>
              <a:t>값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적는다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시작값은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307703"/>
              </p:ext>
            </p:extLst>
          </p:nvPr>
        </p:nvGraphicFramePr>
        <p:xfrm>
          <a:off x="1331640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573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</TotalTime>
  <Words>1011</Words>
  <Application>Microsoft Office PowerPoint</Application>
  <PresentationFormat>화면 슬라이드 쇼(4:3)</PresentationFormat>
  <Paragraphs>465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광장</vt:lpstr>
      <vt:lpstr>가장 많은 수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동굴</dc:title>
  <dc:creator>SDS</dc:creator>
  <cp:lastModifiedBy>SDS</cp:lastModifiedBy>
  <cp:revision>58</cp:revision>
  <dcterms:created xsi:type="dcterms:W3CDTF">2016-09-19T05:37:53Z</dcterms:created>
  <dcterms:modified xsi:type="dcterms:W3CDTF">2016-09-20T05:37:51Z</dcterms:modified>
</cp:coreProperties>
</file>