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합분</a:t>
            </a:r>
            <a:r>
              <a:rPr lang="ko-KR" altLang="en-US" dirty="0" err="1"/>
              <a:t>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0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D[</a:t>
            </a:r>
            <a:r>
              <a:rPr lang="en-US" altLang="ko-KR" dirty="0" smtClean="0"/>
              <a:t>i][j] = i</a:t>
            </a:r>
            <a:r>
              <a:rPr lang="ko-KR" altLang="en-US" dirty="0" smtClean="0"/>
              <a:t>개의 수를 더해서 </a:t>
            </a:r>
            <a:r>
              <a:rPr lang="en-US" altLang="ko-KR" dirty="0" smtClean="0"/>
              <a:t>j</a:t>
            </a:r>
            <a:r>
              <a:rPr lang="ko-KR" altLang="en-US" dirty="0" smtClean="0"/>
              <a:t>를 만드는 경우의 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초기값 </a:t>
            </a:r>
            <a:r>
              <a:rPr lang="en-US" altLang="ko-KR" dirty="0" smtClean="0"/>
              <a:t>D[0][0] = 1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D[i][j] = Sum of D[i-1][j-k] for all 0 ≤ k ≤ j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838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100</TotalTime>
  <Words>42</Words>
  <Application>Microsoft Office PowerPoint</Application>
  <PresentationFormat>화면 슬라이드 쇼(4:3)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광장</vt:lpstr>
      <vt:lpstr>합분해</vt:lpstr>
      <vt:lpstr>Dynamic Programming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동굴</dc:title>
  <dc:creator>SDS</dc:creator>
  <cp:lastModifiedBy>SDS</cp:lastModifiedBy>
  <cp:revision>30</cp:revision>
  <dcterms:created xsi:type="dcterms:W3CDTF">2016-09-19T05:37:53Z</dcterms:created>
  <dcterms:modified xsi:type="dcterms:W3CDTF">2016-09-20T00:34:06Z</dcterms:modified>
</cp:coreProperties>
</file>