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Newnight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Knight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k</a:t>
            </a:r>
            <a:r>
              <a:rPr lang="ko-KR" altLang="en-US" dirty="0" smtClean="0"/>
              <a:t>는 어디로</a:t>
            </a:r>
            <a:r>
              <a:rPr lang="en-US" altLang="ko-KR" dirty="0" smtClean="0"/>
              <a:t>…?</a:t>
            </a:r>
          </a:p>
          <a:p>
            <a:endParaRPr lang="en-US" altLang="ko-KR" dirty="0"/>
          </a:p>
          <a:p>
            <a:r>
              <a:rPr lang="ko-KR" altLang="en-US" dirty="0" smtClean="0"/>
              <a:t>저런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장애물이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NxM</a:t>
            </a:r>
            <a:r>
              <a:rPr lang="ko-KR" altLang="en-US" dirty="0"/>
              <a:t> </a:t>
            </a:r>
            <a:r>
              <a:rPr lang="ko-KR" altLang="en-US" dirty="0" err="1" smtClean="0"/>
              <a:t>격자판에</a:t>
            </a:r>
            <a:r>
              <a:rPr lang="ko-KR" altLang="en-US" dirty="0" smtClean="0"/>
              <a:t> 최대한 많이 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N, 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작은 편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정리</a:t>
            </a:r>
            <a:endParaRPr lang="ko-KR" altLang="en-US" dirty="0"/>
          </a:p>
        </p:txBody>
      </p:sp>
      <p:pic>
        <p:nvPicPr>
          <p:cNvPr id="1026" name="Picture 2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20888"/>
            <a:ext cx="243975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3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607804"/>
              </p:ext>
            </p:extLst>
          </p:nvPr>
        </p:nvGraphicFramePr>
        <p:xfrm>
          <a:off x="2474778" y="4185084"/>
          <a:ext cx="43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Bitmask Dynamic Programming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690802" y="4329100"/>
            <a:ext cx="3960440" cy="1656184"/>
            <a:chOff x="2267744" y="3068960"/>
            <a:chExt cx="3960440" cy="1656184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2267744" y="4005064"/>
              <a:ext cx="39604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H="1">
              <a:off x="4427984" y="3356992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3635896" y="3068960"/>
              <a:ext cx="43204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포인트가 5개인 별 9"/>
            <p:cNvSpPr/>
            <p:nvPr/>
          </p:nvSpPr>
          <p:spPr>
            <a:xfrm>
              <a:off x="2267744" y="3863955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포인트가 5개인 별 10"/>
            <p:cNvSpPr/>
            <p:nvPr/>
          </p:nvSpPr>
          <p:spPr>
            <a:xfrm>
              <a:off x="2987824" y="3861048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포인트가 5개인 별 11"/>
            <p:cNvSpPr/>
            <p:nvPr/>
          </p:nvSpPr>
          <p:spPr>
            <a:xfrm>
              <a:off x="3707904" y="3861048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4427984" y="3861048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4427984" y="3176972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5184068" y="3176972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5920138" y="3176972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2267744" y="4725144"/>
              <a:ext cx="39604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내용 개체 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화살표 순서대로 진행</a:t>
            </a:r>
            <a:endParaRPr lang="en-US" altLang="ko-KR" dirty="0" smtClean="0"/>
          </a:p>
          <a:p>
            <a:r>
              <a:rPr lang="ko-KR" altLang="en-US" dirty="0" smtClean="0"/>
              <a:t>파란색 동그라미 위치에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를 놓을지 </a:t>
            </a:r>
            <a:r>
              <a:rPr lang="ko-KR" altLang="en-US" dirty="0" err="1" smtClean="0"/>
              <a:t>안놓을지</a:t>
            </a:r>
            <a:r>
              <a:rPr lang="ko-KR" altLang="en-US" dirty="0" smtClean="0"/>
              <a:t> 정한다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배치가 가능한지 확인하려면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빨간별에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가 놓여있는지 </a:t>
            </a:r>
            <a:r>
              <a:rPr lang="ko-KR" altLang="en-US" dirty="0" err="1" smtClean="0"/>
              <a:t>알아야한다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뿌려주는 </a:t>
            </a:r>
            <a:r>
              <a:rPr lang="en-US" altLang="ko-KR" dirty="0" smtClean="0"/>
              <a:t>DP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34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204364"/>
              </p:ext>
            </p:extLst>
          </p:nvPr>
        </p:nvGraphicFramePr>
        <p:xfrm>
          <a:off x="2474778" y="4185084"/>
          <a:ext cx="43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Bitmask Dynamic Programming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690802" y="4329100"/>
            <a:ext cx="3960440" cy="1656184"/>
            <a:chOff x="2267744" y="3068960"/>
            <a:chExt cx="3960440" cy="1656184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2267744" y="4005064"/>
              <a:ext cx="39604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H="1">
              <a:off x="4427984" y="3356992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3635896" y="3068960"/>
              <a:ext cx="432048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포인트가 5개인 별 9"/>
            <p:cNvSpPr/>
            <p:nvPr/>
          </p:nvSpPr>
          <p:spPr>
            <a:xfrm>
              <a:off x="2267744" y="3863955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포인트가 5개인 별 10"/>
            <p:cNvSpPr/>
            <p:nvPr/>
          </p:nvSpPr>
          <p:spPr>
            <a:xfrm>
              <a:off x="2987824" y="3861048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포인트가 5개인 별 11"/>
            <p:cNvSpPr/>
            <p:nvPr/>
          </p:nvSpPr>
          <p:spPr>
            <a:xfrm>
              <a:off x="3707904" y="3861048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4427984" y="3861048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4427984" y="3176972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5184068" y="3176972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5920138" y="3176972"/>
              <a:ext cx="288032" cy="288032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2267744" y="4725144"/>
              <a:ext cx="39604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내용 개체 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빨간별이</a:t>
            </a:r>
            <a:r>
              <a:rPr lang="ko-KR" altLang="en-US" dirty="0" smtClean="0"/>
              <a:t> 놓인 위치들에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가 놓여있는지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DP</a:t>
            </a:r>
            <a:r>
              <a:rPr lang="ko-KR" altLang="en-US" dirty="0" smtClean="0"/>
              <a:t>배열의 </a:t>
            </a:r>
            <a:r>
              <a:rPr lang="en-US" altLang="ko-KR" dirty="0" smtClean="0"/>
              <a:t>state(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가지고 있어야 되는데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이를 </a:t>
            </a:r>
            <a:r>
              <a:rPr lang="en-US" altLang="ko-KR" dirty="0" smtClean="0"/>
              <a:t>bitmask</a:t>
            </a:r>
            <a:r>
              <a:rPr lang="ko-KR" altLang="en-US" dirty="0" smtClean="0"/>
              <a:t>로 표현한다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567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725618"/>
              </p:ext>
            </p:extLst>
          </p:nvPr>
        </p:nvGraphicFramePr>
        <p:xfrm>
          <a:off x="2474778" y="4185084"/>
          <a:ext cx="43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Bitmask Dynamic Programming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690802" y="5265204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851042" y="461713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058954" y="4329100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2690802" y="5124095"/>
            <a:ext cx="288032" cy="288032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3410882" y="5121188"/>
            <a:ext cx="288032" cy="28803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4130962" y="5121188"/>
            <a:ext cx="288032" cy="288032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4851042" y="5121188"/>
            <a:ext cx="288032" cy="28803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851042" y="4437112"/>
            <a:ext cx="288032" cy="28803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5607126" y="4437112"/>
            <a:ext cx="288032" cy="28803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6343196" y="4437112"/>
            <a:ext cx="288032" cy="288032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690802" y="5985284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빨간별이</a:t>
            </a:r>
            <a:r>
              <a:rPr lang="ko-KR" altLang="en-US" dirty="0" smtClean="0"/>
              <a:t> 놓인 위치들에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가 놓여있는지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DP</a:t>
            </a:r>
            <a:r>
              <a:rPr lang="ko-KR" altLang="en-US" dirty="0" smtClean="0"/>
              <a:t>배열의 </a:t>
            </a:r>
            <a:r>
              <a:rPr lang="en-US" altLang="ko-KR" dirty="0" smtClean="0"/>
              <a:t>state(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가지고 있어야 되는데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이를 </a:t>
            </a:r>
            <a:r>
              <a:rPr lang="en-US" altLang="ko-KR" dirty="0" smtClean="0"/>
              <a:t>bitmask</a:t>
            </a:r>
            <a:r>
              <a:rPr lang="ko-KR" altLang="en-US" dirty="0" smtClean="0"/>
              <a:t>로 표현한다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주황별들</a:t>
            </a:r>
            <a:r>
              <a:rPr lang="ko-KR" altLang="en-US" dirty="0" smtClean="0"/>
              <a:t> 위치에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가 놓여있다면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이진수 </a:t>
            </a:r>
            <a:r>
              <a:rPr lang="en-US" altLang="ko-KR" dirty="0" smtClean="0"/>
              <a:t>1010001</a:t>
            </a:r>
            <a:r>
              <a:rPr lang="en-US" altLang="ko-KR" baseline="-25000" dirty="0" smtClean="0"/>
              <a:t>(2)</a:t>
            </a:r>
            <a:r>
              <a:rPr lang="ko-KR" altLang="en-US" dirty="0" smtClean="0"/>
              <a:t>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409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34968"/>
              </p:ext>
            </p:extLst>
          </p:nvPr>
        </p:nvGraphicFramePr>
        <p:xfrm>
          <a:off x="2474778" y="4185084"/>
          <a:ext cx="43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Bitmask Dynamic Programming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690802" y="5265204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851042" y="461713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058954" y="4329100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2690802" y="5124095"/>
            <a:ext cx="288032" cy="28803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3410882" y="5121188"/>
            <a:ext cx="288032" cy="288032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4130962" y="5121188"/>
            <a:ext cx="288032" cy="28803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4851042" y="5121188"/>
            <a:ext cx="288032" cy="288032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851042" y="4437112"/>
            <a:ext cx="288032" cy="28803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5607126" y="4437112"/>
            <a:ext cx="288032" cy="28803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6343196" y="4437112"/>
            <a:ext cx="288032" cy="288032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690802" y="5985284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빨간별이</a:t>
            </a:r>
            <a:r>
              <a:rPr lang="ko-KR" altLang="en-US" dirty="0" smtClean="0"/>
              <a:t> 놓인 위치들에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가 놓여있는지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DP</a:t>
            </a:r>
            <a:r>
              <a:rPr lang="ko-KR" altLang="en-US" dirty="0" smtClean="0"/>
              <a:t>배열의 </a:t>
            </a:r>
            <a:r>
              <a:rPr lang="en-US" altLang="ko-KR" dirty="0" smtClean="0"/>
              <a:t>state(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가지고 있어야 되는데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이를 </a:t>
            </a:r>
            <a:r>
              <a:rPr lang="en-US" altLang="ko-KR" dirty="0" smtClean="0"/>
              <a:t>bitmask</a:t>
            </a:r>
            <a:r>
              <a:rPr lang="ko-KR" altLang="en-US" dirty="0" smtClean="0"/>
              <a:t>로 표현한다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주황별들</a:t>
            </a:r>
            <a:r>
              <a:rPr lang="ko-KR" altLang="en-US" dirty="0" smtClean="0"/>
              <a:t> 위치에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가 놓여있다면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이진수 </a:t>
            </a:r>
            <a:r>
              <a:rPr lang="en-US" altLang="ko-KR" dirty="0" smtClean="0"/>
              <a:t>0101001</a:t>
            </a:r>
            <a:r>
              <a:rPr lang="en-US" altLang="ko-KR" baseline="-25000" dirty="0" smtClean="0"/>
              <a:t>(2)</a:t>
            </a:r>
            <a:r>
              <a:rPr lang="ko-KR" altLang="en-US" dirty="0" smtClean="0"/>
              <a:t>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375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보인 두 가지 예제에 대해서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파란 동그라미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위치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를 놓을 수 있는지 알 수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위치에 </a:t>
            </a:r>
            <a:r>
              <a:rPr lang="en-US" altLang="ko-KR" dirty="0" err="1" smtClean="0"/>
              <a:t>newnight</a:t>
            </a:r>
            <a:r>
              <a:rPr lang="ko-KR" altLang="en-US" dirty="0" smtClean="0"/>
              <a:t>를 놓는 경우와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놓지 않는 두 가지 경우에 대해서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 </a:t>
            </a:r>
            <a:r>
              <a:rPr lang="en-US" altLang="ko-KR" dirty="0" smtClean="0"/>
              <a:t>state(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계산하여 뿌려주는 </a:t>
            </a:r>
            <a:r>
              <a:rPr lang="en-US" altLang="ko-KR" dirty="0" smtClean="0"/>
              <a:t>DP</a:t>
            </a:r>
            <a:r>
              <a:rPr lang="ko-KR" altLang="en-US" dirty="0" smtClean="0"/>
              <a:t>를 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Bitmask 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2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시간복잡도 </a:t>
            </a:r>
            <a:r>
              <a:rPr lang="en-US" altLang="ko-KR" dirty="0" smtClean="0"/>
              <a:t>O(NM2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DP</a:t>
            </a:r>
            <a:r>
              <a:rPr lang="ko-KR" altLang="en-US" dirty="0" smtClean="0"/>
              <a:t>배열 상태 개수와 동일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Bitmask 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33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</TotalTime>
  <Words>80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Newnight</vt:lpstr>
      <vt:lpstr>문제 정리</vt:lpstr>
      <vt:lpstr>Bitmask Dynamic Programming</vt:lpstr>
      <vt:lpstr>Bitmask Dynamic Programming</vt:lpstr>
      <vt:lpstr>Bitmask Dynamic Programming</vt:lpstr>
      <vt:lpstr>Bitmask Dynamic Programming</vt:lpstr>
      <vt:lpstr>Bitmask Dynamic Programming</vt:lpstr>
      <vt:lpstr>Bitmask Dynamic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</dc:title>
  <dc:creator>SDS</dc:creator>
  <cp:lastModifiedBy>SDS</cp:lastModifiedBy>
  <cp:revision>42</cp:revision>
  <dcterms:created xsi:type="dcterms:W3CDTF">2016-09-19T05:37:53Z</dcterms:created>
  <dcterms:modified xsi:type="dcterms:W3CDTF">2016-09-20T01:41:21Z</dcterms:modified>
</cp:coreProperties>
</file>