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43429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383651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354155"/>
          </a:xfrm>
        </p:spPr>
        <p:txBody>
          <a:bodyPr/>
          <a:lstStyle/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O(H)</a:t>
            </a:r>
          </a:p>
          <a:p>
            <a:r>
              <a:rPr lang="ko-KR" altLang="en-US" dirty="0" smtClean="0"/>
              <a:t>전체 시간복잡도</a:t>
            </a:r>
            <a:r>
              <a:rPr lang="en-US" altLang="ko-KR" dirty="0" smtClean="0"/>
              <a:t>: O(N + 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설명에서 </a:t>
            </a:r>
            <a:r>
              <a:rPr lang="en-US" altLang="ko-KR" dirty="0" smtClean="0"/>
              <a:t>H=5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오른쪽 그림처럼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구간을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구간에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구간을 향해 날라가는 장애물의 수를 구한다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인 석순에 대해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번지부터 </a:t>
            </a:r>
            <a:r>
              <a:rPr lang="en-US" altLang="ko-KR" dirty="0" smtClean="0"/>
              <a:t>h</a:t>
            </a:r>
            <a:r>
              <a:rPr lang="ko-KR" altLang="en-US" dirty="0" smtClean="0"/>
              <a:t>번지까지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인 종유석에 대해</a:t>
            </a:r>
            <a:r>
              <a:rPr lang="en-US" altLang="ko-KR" dirty="0" smtClean="0"/>
              <a:t>, H-h+1</a:t>
            </a:r>
            <a:r>
              <a:rPr lang="ko-KR" altLang="en-US" dirty="0" smtClean="0"/>
              <a:t>번지부터 </a:t>
            </a:r>
            <a:r>
              <a:rPr lang="en-US" altLang="ko-KR" dirty="0" smtClean="0"/>
              <a:t>H</a:t>
            </a:r>
            <a:r>
              <a:rPr lang="ko-KR" altLang="en-US" dirty="0" smtClean="0"/>
              <a:t>번지까지 </a:t>
            </a:r>
            <a:r>
              <a:rPr lang="en-US" altLang="ko-KR" dirty="0" smtClean="0"/>
              <a:t>							    1</a:t>
            </a:r>
            <a:r>
              <a:rPr lang="ko-KR" altLang="en-US" dirty="0" smtClean="0"/>
              <a:t>을 더함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구간 나누기</a:t>
            </a:r>
            <a:endParaRPr lang="ko-KR" altLang="en-US" dirty="0"/>
          </a:p>
        </p:txBody>
      </p:sp>
      <p:pic>
        <p:nvPicPr>
          <p:cNvPr id="1028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2762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193223"/>
              </p:ext>
            </p:extLst>
          </p:nvPr>
        </p:nvGraphicFramePr>
        <p:xfrm>
          <a:off x="467544" y="53012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 계산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최악의 경우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석순과</a:t>
            </a:r>
            <a:r>
              <a:rPr lang="en-US" altLang="ko-KR" dirty="0"/>
              <a:t> </a:t>
            </a:r>
            <a:r>
              <a:rPr lang="ko-KR" altLang="en-US" dirty="0" smtClean="0"/>
              <a:t>모든 종유석이 모두 높이가 </a:t>
            </a:r>
            <a:r>
              <a:rPr lang="en-US" altLang="ko-KR" dirty="0" smtClean="0"/>
              <a:t>H-1</a:t>
            </a:r>
            <a:r>
              <a:rPr lang="ko-KR" altLang="en-US" dirty="0" smtClean="0"/>
              <a:t>인 경우에 대해 </a:t>
            </a:r>
            <a:r>
              <a:rPr lang="en-US" altLang="ko-KR" dirty="0" smtClean="0"/>
              <a:t>O(NH)</a:t>
            </a:r>
            <a:r>
              <a:rPr lang="ko-KR" altLang="en-US" dirty="0" smtClean="0"/>
              <a:t>의 시간복잡도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대략 </a:t>
            </a:r>
            <a:r>
              <a:rPr lang="en-US" altLang="ko-KR" dirty="0" smtClean="0"/>
              <a:t>100,000,000,000</a:t>
            </a:r>
            <a:r>
              <a:rPr lang="ko-KR" altLang="en-US" dirty="0" smtClean="0"/>
              <a:t>번의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시간초과</a:t>
            </a:r>
            <a:r>
              <a:rPr lang="en-US" altLang="ko-KR" dirty="0" smtClean="0"/>
              <a:t>!!!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그러면 어떻게 이를 빠르게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구간에 값 더하기 최적화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배열을 만들자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배열</a:t>
            </a:r>
            <a:r>
              <a:rPr lang="en-US" altLang="ko-KR" dirty="0" smtClean="0"/>
              <a:t>: A[i]</a:t>
            </a:r>
          </a:p>
          <a:p>
            <a:pPr lvl="1"/>
            <a:r>
              <a:rPr lang="ko-KR" altLang="en-US" dirty="0" smtClean="0"/>
              <a:t>새로운 배열</a:t>
            </a:r>
            <a:r>
              <a:rPr lang="en-US" altLang="ko-KR" dirty="0" smtClean="0"/>
              <a:t>: </a:t>
            </a:r>
            <a:r>
              <a:rPr lang="en-US" altLang="ko-KR" dirty="0" smtClean="0"/>
              <a:t>B.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</a:t>
            </a:r>
            <a:r>
              <a:rPr lang="ko-KR" altLang="en-US" dirty="0" smtClean="0"/>
              <a:t>번지부터 </a:t>
            </a:r>
            <a:r>
              <a:rPr lang="ko-KR" altLang="en-US" dirty="0" smtClean="0"/>
              <a:t>끝까지 </a:t>
            </a:r>
            <a:r>
              <a:rPr lang="en-US" altLang="ko-KR" dirty="0" smtClean="0"/>
              <a:t>B[i]</a:t>
            </a:r>
            <a:r>
              <a:rPr lang="ko-KR" altLang="en-US" dirty="0" smtClean="0"/>
              <a:t>를 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A[i] = B[1] + B[2] + … + B[i]</a:t>
            </a:r>
          </a:p>
          <a:p>
            <a:endParaRPr lang="en-US" altLang="ko-KR" dirty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</a:t>
            </a:r>
            <a:r>
              <a:rPr lang="ko-KR" altLang="en-US" dirty="0" smtClean="0"/>
              <a:t>번지 부터 </a:t>
            </a:r>
            <a:r>
              <a:rPr lang="en-US" altLang="ko-KR" dirty="0" smtClean="0"/>
              <a:t>e</a:t>
            </a:r>
            <a:r>
              <a:rPr lang="ko-KR" altLang="en-US" dirty="0" smtClean="0"/>
              <a:t>번지까지 값을 </a:t>
            </a:r>
            <a:r>
              <a:rPr lang="en-US" altLang="ko-KR" dirty="0" smtClean="0"/>
              <a:t>v </a:t>
            </a:r>
            <a:r>
              <a:rPr lang="ko-KR" altLang="en-US" dirty="0" smtClean="0"/>
              <a:t>더한다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B[s]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+v </a:t>
            </a:r>
            <a:r>
              <a:rPr lang="ko-KR" altLang="en-US" dirty="0" smtClean="0"/>
              <a:t>를 더하고</a:t>
            </a:r>
            <a:r>
              <a:rPr lang="en-US" altLang="ko-KR" dirty="0" smtClean="0"/>
              <a:t>, B[e+1]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–v</a:t>
            </a:r>
            <a:r>
              <a:rPr lang="ko-KR" altLang="en-US" dirty="0" smtClean="0"/>
              <a:t>를 더한다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O(1) </a:t>
            </a:r>
            <a:r>
              <a:rPr lang="ko-KR" altLang="en-US" dirty="0" smtClean="0"/>
              <a:t>시간복잡</a:t>
            </a:r>
            <a:r>
              <a:rPr lang="ko-KR" altLang="en-US" dirty="0"/>
              <a:t>도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815311"/>
              </p:ext>
            </p:extLst>
          </p:nvPr>
        </p:nvGraphicFramePr>
        <p:xfrm>
          <a:off x="467544" y="5445224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106484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431458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185199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306794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185199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954435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979074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40852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979074"/>
              </p:ext>
            </p:extLst>
          </p:nvPr>
        </p:nvGraphicFramePr>
        <p:xfrm>
          <a:off x="467544" y="1700808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311171"/>
              </p:ext>
            </p:extLst>
          </p:nvPr>
        </p:nvGraphicFramePr>
        <p:xfrm>
          <a:off x="395536" y="3068960"/>
          <a:ext cx="82296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304</Words>
  <Application>Microsoft Office PowerPoint</Application>
  <PresentationFormat>화면 슬라이드 쇼(4:3)</PresentationFormat>
  <Paragraphs>188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동굴</vt:lpstr>
      <vt:lpstr>구간 나누기</vt:lpstr>
      <vt:lpstr>시간복잡도 계산</vt:lpstr>
      <vt:lpstr>구간에 값 더하기 최적화</vt:lpstr>
      <vt:lpstr>배열 B를 통해 A 계산</vt:lpstr>
      <vt:lpstr>배열 B를 통해 A 계산</vt:lpstr>
      <vt:lpstr>배열 B를 통해 A 계산</vt:lpstr>
      <vt:lpstr>배열 B를 통해 A 계산</vt:lpstr>
      <vt:lpstr>배열 B를 통해 A 계산</vt:lpstr>
      <vt:lpstr>배열 B를 통해 A 계산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21</cp:revision>
  <dcterms:created xsi:type="dcterms:W3CDTF">2016-09-19T05:37:53Z</dcterms:created>
  <dcterms:modified xsi:type="dcterms:W3CDTF">2016-09-19T07:19:21Z</dcterms:modified>
</cp:coreProperties>
</file>