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E5CA7A-2562-467F-8288-B94E69E3F500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244993-F35D-423E-91A0-B31BB854B9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롤러코스터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D[i][j] =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i</a:t>
            </a:r>
            <a:r>
              <a:rPr lang="ko-KR" altLang="en-US" dirty="0" smtClean="0"/>
              <a:t>까지 </a:t>
            </a:r>
            <a:r>
              <a:rPr lang="ko-KR" altLang="en-US" dirty="0" err="1" smtClean="0"/>
              <a:t>롤러코스터를</a:t>
            </a:r>
            <a:r>
              <a:rPr lang="ko-KR" altLang="en-US" dirty="0" smtClean="0"/>
              <a:t> 지었고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들인 비용이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재미도 합의 최대값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DP</a:t>
            </a:r>
            <a:r>
              <a:rPr lang="ko-KR" altLang="en-US" dirty="0" smtClean="0"/>
              <a:t>에는 크게 두 종류가 있다</a:t>
            </a:r>
            <a:r>
              <a:rPr lang="en-US" altLang="ko-KR" dirty="0" smtClean="0"/>
              <a:t>!</a:t>
            </a:r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가져오는 방식의 </a:t>
            </a:r>
            <a:r>
              <a:rPr lang="en-US" altLang="ko-KR" dirty="0" smtClean="0"/>
              <a:t>DP (</a:t>
            </a:r>
            <a:r>
              <a:rPr lang="ko-KR" altLang="en-US" dirty="0" smtClean="0"/>
              <a:t>점화식이 있음</a:t>
            </a:r>
            <a:r>
              <a:rPr lang="en-US" altLang="ko-KR" dirty="0" smtClean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뿌려주는 방식의 </a:t>
            </a:r>
            <a:r>
              <a:rPr lang="en-US" altLang="ko-KR" dirty="0" smtClean="0"/>
              <a:t>DP (BFS</a:t>
            </a:r>
            <a:r>
              <a:rPr lang="ko-KR" altLang="en-US" dirty="0" smtClean="0"/>
              <a:t>와 유사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80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이런 종류의 문제는 뿌려주는 형식이 좋다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D[i][j]</a:t>
            </a:r>
            <a:r>
              <a:rPr lang="ko-KR" altLang="en-US" dirty="0" smtClean="0"/>
              <a:t>에서 어디로 값을 뿌려줄 수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시작점이 </a:t>
            </a:r>
            <a:r>
              <a:rPr lang="en-US" altLang="ko-KR" dirty="0" smtClean="0"/>
              <a:t>i</a:t>
            </a:r>
            <a:r>
              <a:rPr lang="ko-KR" altLang="en-US" dirty="0" smtClean="0"/>
              <a:t>인 부품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 대해서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D[ i + w[k] ][ j + c[k] 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D[i][j] + f[k] </a:t>
            </a:r>
            <a:r>
              <a:rPr lang="ko-KR" altLang="en-US" dirty="0" smtClean="0"/>
              <a:t>값을 갱신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가능한 </a:t>
            </a:r>
            <a:r>
              <a:rPr lang="en-US" altLang="ko-KR" dirty="0" smtClean="0"/>
              <a:t>i: 0~L</a:t>
            </a:r>
            <a:br>
              <a:rPr lang="en-US" altLang="ko-KR" dirty="0" smtClean="0"/>
            </a:br>
            <a:r>
              <a:rPr lang="ko-KR" altLang="en-US" dirty="0" smtClean="0"/>
              <a:t>가능한 </a:t>
            </a:r>
            <a:r>
              <a:rPr lang="en-US" altLang="ko-KR" dirty="0" smtClean="0"/>
              <a:t>j: 0~B</a:t>
            </a:r>
            <a:br>
              <a:rPr lang="en-US" altLang="ko-KR" dirty="0" smtClean="0"/>
            </a:br>
            <a:r>
              <a:rPr lang="ko-KR" altLang="en-US" dirty="0" smtClean="0"/>
              <a:t>가능한 </a:t>
            </a:r>
            <a:r>
              <a:rPr lang="en-US" altLang="ko-KR" dirty="0" smtClean="0"/>
              <a:t>k: 1~N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시간복잡도 </a:t>
            </a:r>
            <a:r>
              <a:rPr lang="en-US" altLang="ko-KR" dirty="0" smtClean="0"/>
              <a:t>O(LBN)</a:t>
            </a:r>
          </a:p>
          <a:p>
            <a:pPr lvl="1"/>
            <a:r>
              <a:rPr lang="ko-KR" altLang="en-US" dirty="0" smtClean="0"/>
              <a:t>연산회수는 대략 </a:t>
            </a:r>
            <a:r>
              <a:rPr lang="en-US" altLang="ko-KR" dirty="0" smtClean="0"/>
              <a:t>10,000,000,000 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시간초과</a:t>
            </a:r>
            <a:r>
              <a:rPr lang="en-US" altLang="ko-KR" dirty="0" smtClean="0"/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1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i, j</a:t>
            </a:r>
            <a:r>
              <a:rPr lang="ko-KR" altLang="en-US" dirty="0" smtClean="0"/>
              <a:t>가 정해졌을 때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굳이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 다 </a:t>
            </a:r>
            <a:r>
              <a:rPr lang="ko-KR" altLang="en-US" dirty="0" err="1" smtClean="0"/>
              <a:t>고려해줘야할까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아니다 시작점이 </a:t>
            </a:r>
            <a:r>
              <a:rPr lang="en-US" altLang="ko-KR" dirty="0" smtClean="0"/>
              <a:t>i</a:t>
            </a:r>
            <a:r>
              <a:rPr lang="ko-KR" altLang="en-US" dirty="0" smtClean="0"/>
              <a:t>인 부품 </a:t>
            </a:r>
            <a:r>
              <a:rPr lang="en-US" altLang="ko-KR" dirty="0" smtClean="0"/>
              <a:t>k</a:t>
            </a:r>
            <a:r>
              <a:rPr lang="ko-KR" altLang="en-US" dirty="0" smtClean="0"/>
              <a:t>들만 바로 계산해줄 수 있다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시간복잡도 </a:t>
            </a:r>
            <a:r>
              <a:rPr lang="en-US" altLang="ko-KR" dirty="0" smtClean="0"/>
              <a:t>O(B(N + L))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1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83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롤러코스터</vt:lpstr>
      <vt:lpstr>Dynamic Programming</vt:lpstr>
      <vt:lpstr>Dynamic Programming</vt:lpstr>
      <vt:lpstr>시간복잡도 계산</vt:lpstr>
      <vt:lpstr>시간복잡도 계산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롤러코스터</dc:title>
  <dc:creator>SDS</dc:creator>
  <cp:lastModifiedBy>SDS</cp:lastModifiedBy>
  <cp:revision>5</cp:revision>
  <dcterms:created xsi:type="dcterms:W3CDTF">2016-09-19T00:34:26Z</dcterms:created>
  <dcterms:modified xsi:type="dcterms:W3CDTF">2016-09-19T00:45:28Z</dcterms:modified>
</cp:coreProperties>
</file>