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7959-3336-46C8-935C-9110E58D3C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29C2-590D-4208-85C4-B60AFCB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A29C2-590D-4208-85C4-B60AFCBFED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4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소수 경로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 이론에서 최단 거리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Bellman-Ford (</a:t>
            </a:r>
            <a:r>
              <a:rPr lang="ko-KR" altLang="en-US" dirty="0" smtClean="0"/>
              <a:t>시작점이 </a:t>
            </a:r>
            <a:r>
              <a:rPr lang="ko-KR" altLang="en-US" dirty="0" err="1" smtClean="0"/>
              <a:t>정해져있고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음수간선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Dijkstra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시작점이 </a:t>
            </a:r>
            <a:r>
              <a:rPr lang="ko-KR" altLang="en-US" dirty="0" err="1" smtClean="0"/>
              <a:t>정해져있고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음수간선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Floyd-</a:t>
            </a:r>
            <a:r>
              <a:rPr lang="en-US" altLang="ko-KR" dirty="0" err="1" smtClean="0"/>
              <a:t>Warshall</a:t>
            </a:r>
            <a:r>
              <a:rPr lang="en-US" altLang="ko-KR" dirty="0" smtClean="0"/>
              <a:t> (</a:t>
            </a:r>
            <a:r>
              <a:rPr lang="ko-KR" altLang="en-US" dirty="0" smtClean="0"/>
              <a:t>시작점이 </a:t>
            </a:r>
            <a:r>
              <a:rPr lang="ko-KR" altLang="en-US" dirty="0" err="1" smtClean="0"/>
              <a:t>정해져있지</a:t>
            </a:r>
            <a:r>
              <a:rPr lang="ko-KR" altLang="en-US" dirty="0" smtClean="0"/>
              <a:t> 않아도 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BFS (</a:t>
            </a:r>
            <a:r>
              <a:rPr lang="ko-KR" altLang="en-US" dirty="0" smtClean="0"/>
              <a:t>시작점이 </a:t>
            </a:r>
            <a:r>
              <a:rPr lang="ko-KR" altLang="en-US" dirty="0" err="1" smtClean="0"/>
              <a:t>정해져있고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간선 가중치가 모두 </a:t>
            </a:r>
            <a:r>
              <a:rPr lang="en-US" altLang="ko-KR" dirty="0" smtClean="0"/>
              <a:t>1)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네 자리 소수를 각각 정점으로 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이동 가능한 </a:t>
            </a:r>
            <a:r>
              <a:rPr lang="ko-KR" altLang="en-US" dirty="0" err="1" smtClean="0"/>
              <a:t>소수쌍</a:t>
            </a:r>
            <a:r>
              <a:rPr lang="ko-KR" altLang="en-US" dirty="0" smtClean="0"/>
              <a:t> 사이에 간선이 있다고 보면</a:t>
            </a:r>
            <a:r>
              <a:rPr lang="en-US" altLang="ko-KR" dirty="0" smtClean="0"/>
              <a:t>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BFS</a:t>
            </a:r>
            <a:r>
              <a:rPr lang="ko-KR" altLang="en-US" dirty="0" smtClean="0"/>
              <a:t>로 해결할 수 있는 최단 거리 문제다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최단거리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ko-KR" altLang="en-US" dirty="0" smtClean="0"/>
              <a:t>소수를 구하는 방법은 여러 가지가 있지만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네 자리 수는 </a:t>
            </a:r>
            <a:r>
              <a:rPr lang="en-US" altLang="ko-KR" dirty="0" smtClean="0"/>
              <a:t>9,000</a:t>
            </a:r>
            <a:r>
              <a:rPr lang="ko-KR" altLang="en-US" dirty="0" smtClean="0"/>
              <a:t>개 밖에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아래와 같은 방법이 편하다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가능한 네 자리 소수 모두 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bool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is_prime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[10000];</a:t>
            </a:r>
          </a:p>
          <a:p>
            <a:endParaRPr lang="ko-KR" alt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돋움체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i=1001;i&lt;10000;i+=2){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is_prime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[i] = 1;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j=2;j*j&lt;=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i;j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++)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(i % j == 0){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is_prime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[i] = 0;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;</a:t>
            </a:r>
          </a:p>
          <a:p>
            <a:r>
              <a:rPr lang="ko-KR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현재 소수에서 직접적으로 이동할 수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 소수를 구하는 방법도 여러 가지가 존재한다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방법 중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적당히 빠른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방법을 선택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적당히 빠른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시간초과 나지 않으면서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최적일 필요는 없는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소수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5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 </a:t>
            </a:r>
            <a:r>
              <a:rPr lang="ko-KR" altLang="en-US" dirty="0" smtClean="0"/>
              <a:t>및 다음 소수 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097" y="1628800"/>
            <a:ext cx="84160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for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</a:t>
            </a:r>
            <a:r>
              <a:rPr lang="nn-NO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i=0;i&lt;10000;i++) D[i] = 2e9;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scanf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"%</a:t>
            </a:r>
            <a:r>
              <a:rPr lang="en-US" altLang="ko-K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d%d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, &amp;A, &amp;B);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queue &lt;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&gt;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D[A] = 0;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que.push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(A);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while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(!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que.empty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()){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q =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que.front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();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que.pop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for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</a:t>
            </a:r>
            <a:r>
              <a:rPr lang="en-US" altLang="ko-K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i=0;i&lt;10;i++){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</a:t>
            </a:r>
            <a:r>
              <a:rPr lang="en-US" altLang="ko-K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for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</a:t>
            </a:r>
            <a:r>
              <a:rPr lang="en-US" altLang="ko-K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b=1;b&lt;10000;b*=10){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    </a:t>
            </a:r>
            <a:r>
              <a:rPr lang="en-US" altLang="ko-K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v = q / b / 10 * b * 10 + (q % b) + b * i;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    </a:t>
            </a:r>
            <a:r>
              <a:rPr lang="en-US" altLang="ko-K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(v &lt; 1000 || !</a:t>
            </a:r>
            <a:r>
              <a:rPr lang="en-US" altLang="ko-K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is_prime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[v] || D[v] &lt; 2e9) </a:t>
            </a:r>
            <a:r>
              <a:rPr lang="en-US" altLang="ko-K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continue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    D[v] = D[q]+1; </a:t>
            </a:r>
            <a:r>
              <a:rPr lang="en-US" altLang="ko-K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que.push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(v);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    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}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    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}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printf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"%d\n"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/>
                <a:cs typeface="Consolas" pitchFamily="49" charset="0"/>
              </a:rPr>
              <a:t>, D[B]);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242</Words>
  <Application>Microsoft Office PowerPoint</Application>
  <PresentationFormat>화면 슬라이드 쇼(4:3)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소수 경로</vt:lpstr>
      <vt:lpstr>최단거리 알고리즘</vt:lpstr>
      <vt:lpstr>가능한 네 자리 소수 모두 구하기</vt:lpstr>
      <vt:lpstr>다음 소수 구하기</vt:lpstr>
      <vt:lpstr>BFS 및 다음 소수 구하기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소수 경로</dc:title>
  <dc:creator>SDS</dc:creator>
  <cp:lastModifiedBy>SDS</cp:lastModifiedBy>
  <cp:revision>13</cp:revision>
  <dcterms:created xsi:type="dcterms:W3CDTF">2016-09-19T05:22:30Z</dcterms:created>
  <dcterms:modified xsi:type="dcterms:W3CDTF">2016-09-19T05:37:52Z</dcterms:modified>
</cp:coreProperties>
</file>