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D50225A-7D2E-4D4A-8B95-908B3695658C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801C100-9966-4D40-AB8A-9D6CF94358E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50225A-7D2E-4D4A-8B95-908B3695658C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01C100-9966-4D40-AB8A-9D6CF94358E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50225A-7D2E-4D4A-8B95-908B3695658C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01C100-9966-4D40-AB8A-9D6CF94358E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50225A-7D2E-4D4A-8B95-908B3695658C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01C100-9966-4D40-AB8A-9D6CF94358E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50225A-7D2E-4D4A-8B95-908B3695658C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01C100-9966-4D40-AB8A-9D6CF94358E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50225A-7D2E-4D4A-8B95-908B3695658C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01C100-9966-4D40-AB8A-9D6CF94358E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50225A-7D2E-4D4A-8B95-908B3695658C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01C100-9966-4D40-AB8A-9D6CF94358E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50225A-7D2E-4D4A-8B95-908B3695658C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01C100-9966-4D40-AB8A-9D6CF94358E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50225A-7D2E-4D4A-8B95-908B3695658C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01C100-9966-4D40-AB8A-9D6CF94358E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D50225A-7D2E-4D4A-8B95-908B3695658C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01C100-9966-4D40-AB8A-9D6CF94358E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D50225A-7D2E-4D4A-8B95-908B3695658C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01C100-9966-4D40-AB8A-9D6CF94358E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D50225A-7D2E-4D4A-8B95-908B3695658C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801C100-9966-4D40-AB8A-9D6CF94358E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이친수</a:t>
            </a:r>
            <a:r>
              <a:rPr lang="ko-KR" altLang="en-US" dirty="0" smtClean="0"/>
              <a:t> 문제 풀이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00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D[i] = </a:t>
            </a:r>
            <a:r>
              <a:rPr lang="ko-KR" altLang="en-US" dirty="0" smtClean="0"/>
              <a:t>길이가 </a:t>
            </a:r>
            <a:r>
              <a:rPr lang="en-US" altLang="ko-KR" dirty="0" smtClean="0"/>
              <a:t>i</a:t>
            </a:r>
            <a:r>
              <a:rPr lang="ko-KR" altLang="en-US" dirty="0" smtClean="0"/>
              <a:t>인 </a:t>
            </a:r>
            <a:r>
              <a:rPr lang="ko-KR" altLang="en-US" dirty="0" err="1" smtClean="0"/>
              <a:t>이친수</a:t>
            </a:r>
            <a:r>
              <a:rPr lang="ko-KR" altLang="en-US" dirty="0" smtClean="0"/>
              <a:t> 중 맨 오른쪽이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</a:t>
            </a:r>
            <a:r>
              <a:rPr lang="ko-KR" altLang="en-US" dirty="0" err="1" smtClean="0"/>
              <a:t>이친수의</a:t>
            </a:r>
            <a:r>
              <a:rPr lang="ko-KR" altLang="en-US" dirty="0" smtClean="0"/>
              <a:t> 개수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정의에 따라</a:t>
            </a:r>
            <a:r>
              <a:rPr lang="en-US" altLang="ko-KR" dirty="0" smtClean="0"/>
              <a:t>, D[1] = 1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인접한 두 비트가 동시에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되는 경우가 없는 성질에 따라 </a:t>
            </a:r>
            <a:r>
              <a:rPr lang="ko-KR" altLang="en-US" dirty="0" err="1" smtClean="0"/>
              <a:t>점화식을</a:t>
            </a:r>
            <a:r>
              <a:rPr lang="ko-KR" altLang="en-US" dirty="0" smtClean="0"/>
              <a:t> 세우면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D[i] = D[1] + D[2] + … + D[i-2]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91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길이가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인 </a:t>
            </a:r>
            <a:r>
              <a:rPr lang="ko-KR" altLang="en-US" dirty="0" err="1" smtClean="0"/>
              <a:t>이친수의</a:t>
            </a:r>
            <a:r>
              <a:rPr lang="ko-KR" altLang="en-US" dirty="0" smtClean="0"/>
              <a:t> 개수는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D[i]</a:t>
            </a:r>
            <a:r>
              <a:rPr lang="ko-KR" altLang="en-US" dirty="0" smtClean="0"/>
              <a:t>의 정의에 따라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D[1] + D[2] + … + D[N] </a:t>
            </a:r>
            <a:r>
              <a:rPr lang="ko-KR" altLang="en-US" dirty="0" smtClean="0"/>
              <a:t>이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답이 </a:t>
            </a:r>
            <a:r>
              <a:rPr lang="en-US" altLang="ko-KR" dirty="0" smtClean="0"/>
              <a:t>32</a:t>
            </a:r>
            <a:r>
              <a:rPr lang="ko-KR" altLang="en-US" dirty="0" smtClean="0"/>
              <a:t>비트 정수형 범위를 넘어가므로 </a:t>
            </a:r>
            <a:r>
              <a:rPr lang="ko-KR" altLang="en-US" smtClean="0"/>
              <a:t>주의해야한다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최종</a:t>
            </a:r>
            <a:r>
              <a:rPr lang="ko-KR" altLang="en-US" dirty="0" err="1"/>
              <a:t>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66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97</TotalTime>
  <Words>64</Words>
  <Application>Microsoft Office PowerPoint</Application>
  <PresentationFormat>화면 슬라이드 쇼(4:3)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광장</vt:lpstr>
      <vt:lpstr>이친수 문제 풀이</vt:lpstr>
      <vt:lpstr>Dynamic Programming</vt:lpstr>
      <vt:lpstr>최종답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SDS</dc:creator>
  <cp:lastModifiedBy>SDS</cp:lastModifiedBy>
  <cp:revision>5</cp:revision>
  <dcterms:created xsi:type="dcterms:W3CDTF">2016-09-18T23:46:41Z</dcterms:created>
  <dcterms:modified xsi:type="dcterms:W3CDTF">2016-09-19T01:31:10Z</dcterms:modified>
</cp:coreProperties>
</file>