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1E8393-427E-4B09-9836-CCEFD807FA9A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N-Queen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1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가능한 모든 경우에 대해 해보는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비슷한 말로 </a:t>
            </a:r>
            <a:r>
              <a:rPr lang="en-US" altLang="ko-KR" dirty="0" smtClean="0"/>
              <a:t>Brute Force</a:t>
            </a:r>
            <a:r>
              <a:rPr lang="ko-KR" altLang="en-US" dirty="0" smtClean="0"/>
              <a:t>가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대부분 재귀호출을 이용한 </a:t>
            </a:r>
            <a:r>
              <a:rPr lang="en-US" altLang="ko-KR" dirty="0" smtClean="0"/>
              <a:t>DFS</a:t>
            </a:r>
            <a:r>
              <a:rPr lang="ko-KR" altLang="en-US" dirty="0" smtClean="0"/>
              <a:t>로 구현된다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물론 완전탐색을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문만으로 구현하는 경우도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대표적인 예제 문제로 </a:t>
            </a:r>
            <a:r>
              <a:rPr lang="en-US" altLang="ko-KR" dirty="0" smtClean="0"/>
              <a:t>N-Queen Problem</a:t>
            </a:r>
            <a:r>
              <a:rPr lang="ko-KR" altLang="en-US" dirty="0" smtClean="0"/>
              <a:t>이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Search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1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완전 탐색은 가능한 모든 해를 구하는 것이므로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해의 개수보다 빠르게 탐색은 불가능하다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때문에 빠르게 구현하기 위해서는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최대한 불가능한 경우를 빠르게 가지치고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최대한 중간 계산을 단순화 </a:t>
            </a:r>
            <a:r>
              <a:rPr lang="ko-KR" altLang="en-US" dirty="0" err="1" smtClean="0"/>
              <a:t>시켜야한</a:t>
            </a:r>
            <a:r>
              <a:rPr lang="ko-KR" altLang="en-US" dirty="0" err="1"/>
              <a:t>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 탐색을 빠르게 구현하기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0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퀸이 자리에 놓일 수 있는지 확인하기 위해서는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같은 행에 퀸이 놓여있는지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같은 열에 퀸이 놓여있는지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ko-KR" dirty="0"/>
              <a:t>\</a:t>
            </a:r>
            <a:r>
              <a:rPr lang="ko-KR" altLang="en-US" dirty="0" smtClean="0"/>
              <a:t> 대각선에 퀸이 놓여있는지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ko-KR" dirty="0" smtClean="0"/>
              <a:t>/ </a:t>
            </a:r>
            <a:r>
              <a:rPr lang="ko-KR" altLang="en-US" dirty="0" smtClean="0"/>
              <a:t>대각선에 퀸이 놓여있는지 </a:t>
            </a:r>
            <a:r>
              <a:rPr lang="ko-KR" altLang="en-US" dirty="0" err="1" smtClean="0"/>
              <a:t>확인해야한다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번의 쉬운 처리를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첫 행부터 </a:t>
            </a:r>
            <a:r>
              <a:rPr lang="ko-KR" altLang="en-US" u="sng" dirty="0" smtClean="0"/>
              <a:t>각 행마다 어떤 열에 퀸을 놓을지</a:t>
            </a:r>
            <a:r>
              <a:rPr lang="ko-KR" altLang="en-US" dirty="0" smtClean="0"/>
              <a:t> 정함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번 처리를 할 필요가 없어진다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계산 단순화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열에 퀸이 있는지 확인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처리는 열 마다 </a:t>
            </a:r>
            <a:r>
              <a:rPr lang="en-US" altLang="ko-KR" dirty="0" smtClean="0"/>
              <a:t>visit </a:t>
            </a:r>
            <a:r>
              <a:rPr lang="ko-KR" altLang="en-US" dirty="0" smtClean="0"/>
              <a:t>배열을 만들어 해결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col[2] = 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열에 퀸이 없는 것이고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   col[2] = 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열에 퀸이 이미 있는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3, 4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대각선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연산과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</a:t>
            </a:r>
            <a:r>
              <a:rPr lang="en-US" altLang="ko-KR" dirty="0" smtClean="0"/>
              <a:t>\ </a:t>
            </a:r>
            <a:r>
              <a:rPr lang="ko-KR" altLang="en-US" dirty="0" smtClean="0"/>
              <a:t>대각선에 대해 번호를 매김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열번호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가능한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대각선에 대해 번호를 매김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열번호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매긴 번호를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사용해서 </a:t>
            </a:r>
            <a:r>
              <a:rPr lang="en-US" altLang="ko-KR" dirty="0" smtClean="0"/>
              <a:t>visit </a:t>
            </a:r>
            <a:r>
              <a:rPr lang="ko-KR" altLang="en-US" dirty="0" smtClean="0"/>
              <a:t>배열을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위치를 정했을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퀸을 놓을 수 있는지 </a:t>
            </a:r>
            <a:r>
              <a:rPr lang="en-US" altLang="ko-KR" dirty="0" smtClean="0"/>
              <a:t>O(1)</a:t>
            </a:r>
            <a:r>
              <a:rPr lang="ko-KR" altLang="en-US" dirty="0" smtClean="0"/>
              <a:t>에 확인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계산 단순화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2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N, 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ans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;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bool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col[12], d1[23], d2[23];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 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dfs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y)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{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(y == N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){ </a:t>
            </a:r>
            <a:r>
              <a:rPr lang="en-US" altLang="ko-KR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ans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++; </a:t>
            </a:r>
            <a:r>
              <a:rPr lang="en-US" altLang="ko-KR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; }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x=0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; x&lt;N; x++) {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 (col[x] ||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d1[</a:t>
            </a:r>
            <a:r>
              <a:rPr lang="en-US" altLang="ko-KR" sz="16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y+x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] ||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d2[y-x+11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]) </a:t>
            </a:r>
            <a:r>
              <a:rPr lang="en-US" altLang="ko-KR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continue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;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	col[x] =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d1[</a:t>
            </a:r>
            <a:r>
              <a:rPr lang="en-US" altLang="ko-KR" sz="16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y+x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] =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d2[y-x+11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] = 1;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dfs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(y+1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);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	col[x] =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d1[</a:t>
            </a:r>
            <a:r>
              <a:rPr lang="en-US" altLang="ko-KR" sz="16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y+x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] = </a:t>
            </a: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d2[y-x+11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] = 0;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	}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돋움체" pitchFamily="49" charset="-127"/>
                <a:cs typeface="Consolas" pitchFamily="49" charset="0"/>
              </a:rPr>
              <a:t>}</a:t>
            </a:r>
            <a:endParaRPr lang="ko-KR" altLang="ko-KR" sz="1600" kern="100" dirty="0">
              <a:latin typeface="Consolas" pitchFamily="49" charset="0"/>
              <a:ea typeface="돋움체" pitchFamily="49" charset="-127"/>
              <a:cs typeface="Consolas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7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4124672" cy="412467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4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132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N-Queen Problem</vt:lpstr>
      <vt:lpstr>Full Search Algorithm</vt:lpstr>
      <vt:lpstr>완전 탐색을 빠르게 구현하기</vt:lpstr>
      <vt:lpstr>중간 계산 단순화</vt:lpstr>
      <vt:lpstr>중간 계산 단순화</vt:lpstr>
      <vt:lpstr>모범 코드</vt:lpstr>
      <vt:lpstr>실행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 Problem</dc:title>
  <dc:creator>SDS</dc:creator>
  <cp:lastModifiedBy>SDS</cp:lastModifiedBy>
  <cp:revision>11</cp:revision>
  <dcterms:created xsi:type="dcterms:W3CDTF">2016-09-19T04:38:32Z</dcterms:created>
  <dcterms:modified xsi:type="dcterms:W3CDTF">2016-09-19T04:57:43Z</dcterms:modified>
</cp:coreProperties>
</file>