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Poppi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gyVRtsCbUaBel795lU+XGzwFev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29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d127d760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g2d127d760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example, Store 1044 and Store 183 generally have higher sales compared to the other stores throughout the period.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8f55973d1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8f55973d1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d0990cb6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d0990cb6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d0990cb6a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d0990cb6a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8f55973d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g28f55973d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8f55973d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8f55973d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whiskers.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3" name="Google Shape;7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8f55973d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8f55973d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8f55973d1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8f55973d1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d127d760f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2d127d760f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d127d760f5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2d127d760f5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d127d760f5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2d127d760f5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remove the outliers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-26, 26, 9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16,13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3">
  <p:cSld name="SECTION_HEADER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3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7">
  <p:cSld name="TITLE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/>
          <p:nvPr/>
        </p:nvSpPr>
        <p:spPr>
          <a:xfrm>
            <a:off x="6143400" y="-9600"/>
            <a:ext cx="3026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3.31W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47;p32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70">
          <p15:clr>
            <a:srgbClr val="00FF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8">
  <p:cSld name="TITLE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/>
        </p:nvSpPr>
        <p:spPr>
          <a:xfrm>
            <a:off x="4572000" y="-9600"/>
            <a:ext cx="4598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5.03W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33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3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9">
  <p:cSld name="TITLE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/>
          <p:nvPr/>
        </p:nvSpPr>
        <p:spPr>
          <a:xfrm>
            <a:off x="3000600" y="-9600"/>
            <a:ext cx="6169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Size: 6.75W x 5.63H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4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34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0">
          <p15:clr>
            <a:srgbClr val="00FF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4">
  <p:cSld name="SECTION_HEADER_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5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ck Right">
  <p:cSld name="CUSTOM_1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3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Left">
  <p:cSld name="CUSTOM_2_1_1_1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7"/>
          <p:cNvSpPr txBox="1"/>
          <p:nvPr>
            <p:ph type="title"/>
          </p:nvPr>
        </p:nvSpPr>
        <p:spPr>
          <a:xfrm>
            <a:off x="264252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3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7"/>
          <p:cNvSpPr txBox="1"/>
          <p:nvPr>
            <p:ph idx="1" type="body"/>
          </p:nvPr>
        </p:nvSpPr>
        <p:spPr>
          <a:xfrm>
            <a:off x="2727050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Bottom">
  <p:cSld name="CUSTOM_2_1_1_1_1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Top">
  <p:cSld name="CUSTOM_2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9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1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0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" type="subTitle"/>
          </p:nvPr>
        </p:nvSpPr>
        <p:spPr>
          <a:xfrm>
            <a:off x="6701925" y="365897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0"/>
          <p:cNvSpPr txBox="1"/>
          <p:nvPr>
            <p:ph idx="2" type="subTitle"/>
          </p:nvPr>
        </p:nvSpPr>
        <p:spPr>
          <a:xfrm>
            <a:off x="6701925" y="1986600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3" type="subTitle"/>
          </p:nvPr>
        </p:nvSpPr>
        <p:spPr>
          <a:xfrm>
            <a:off x="6701925" y="31422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40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2">
  <p:cSld name="CUSTOM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1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" type="subTitle"/>
          </p:nvPr>
        </p:nvSpPr>
        <p:spPr>
          <a:xfrm>
            <a:off x="516500" y="18224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41"/>
          <p:cNvSpPr txBox="1"/>
          <p:nvPr>
            <p:ph idx="2" type="subTitle"/>
          </p:nvPr>
        </p:nvSpPr>
        <p:spPr>
          <a:xfrm>
            <a:off x="2177600" y="18224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3" type="subTitle"/>
          </p:nvPr>
        </p:nvSpPr>
        <p:spPr>
          <a:xfrm>
            <a:off x="2177600" y="25263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4" type="subTitle"/>
          </p:nvPr>
        </p:nvSpPr>
        <p:spPr>
          <a:xfrm>
            <a:off x="2177600" y="3229950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5" type="subTitle"/>
          </p:nvPr>
        </p:nvSpPr>
        <p:spPr>
          <a:xfrm>
            <a:off x="516500" y="25261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" name="Google Shape;102;p41"/>
          <p:cNvSpPr txBox="1"/>
          <p:nvPr>
            <p:ph idx="6" type="subTitle"/>
          </p:nvPr>
        </p:nvSpPr>
        <p:spPr>
          <a:xfrm>
            <a:off x="516500" y="3229950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3" name="Google Shape;103;p41"/>
          <p:cNvSpPr txBox="1"/>
          <p:nvPr/>
        </p:nvSpPr>
        <p:spPr>
          <a:xfrm>
            <a:off x="1929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74">
          <p15:clr>
            <a:srgbClr val="00FFFF"/>
          </p15:clr>
        </p15:guide>
        <p15:guide id="2" pos="4320">
          <p15:clr>
            <a:srgbClr val="00FF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">
  <p:cSld name="TITLE_AND_BOD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3">
  <p:cSld name="CUSTOM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2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2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0" name="Google Shape;110;p42"/>
          <p:cNvSpPr txBox="1"/>
          <p:nvPr>
            <p:ph type="title"/>
          </p:nvPr>
        </p:nvSpPr>
        <p:spPr>
          <a:xfrm>
            <a:off x="3047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2" name="Google Shape;112;p42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13" name="Google Shape;113;p42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42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4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4">
  <p:cSld name="CUSTOM_2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3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" name="Google Shape;120;p43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" name="Google Shape;121;p43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" name="Google Shape;122;p43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23" name="Google Shape;123;p43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5">
  <p:cSld name="CUSTOM_2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4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44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1" name="Google Shape;131;p44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2" name="Google Shape;132;p44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35" name="Google Shape;135;p4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6">
  <p:cSld name="CUSTOM_1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5"/>
          <p:cNvSpPr/>
          <p:nvPr/>
        </p:nvSpPr>
        <p:spPr>
          <a:xfrm>
            <a:off x="487424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0" name="Google Shape;140;p45"/>
          <p:cNvCxnSpPr/>
          <p:nvPr/>
        </p:nvCxnSpPr>
        <p:spPr>
          <a:xfrm>
            <a:off x="883424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5"/>
          <p:cNvSpPr txBox="1"/>
          <p:nvPr>
            <p:ph idx="1" type="subTitle"/>
          </p:nvPr>
        </p:nvSpPr>
        <p:spPr>
          <a:xfrm>
            <a:off x="891553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45"/>
          <p:cNvSpPr/>
          <p:nvPr/>
        </p:nvSpPr>
        <p:spPr>
          <a:xfrm>
            <a:off x="2454383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3" name="Google Shape;143;p45"/>
          <p:cNvCxnSpPr/>
          <p:nvPr/>
        </p:nvCxnSpPr>
        <p:spPr>
          <a:xfrm>
            <a:off x="2850383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45"/>
          <p:cNvSpPr txBox="1"/>
          <p:nvPr>
            <p:ph idx="2" type="subTitle"/>
          </p:nvPr>
        </p:nvSpPr>
        <p:spPr>
          <a:xfrm>
            <a:off x="2858507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45"/>
          <p:cNvSpPr/>
          <p:nvPr/>
        </p:nvSpPr>
        <p:spPr>
          <a:xfrm>
            <a:off x="4421341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6" name="Google Shape;146;p45"/>
          <p:cNvCxnSpPr/>
          <p:nvPr/>
        </p:nvCxnSpPr>
        <p:spPr>
          <a:xfrm>
            <a:off x="4817341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45"/>
          <p:cNvSpPr txBox="1"/>
          <p:nvPr>
            <p:ph idx="3" type="subTitle"/>
          </p:nvPr>
        </p:nvSpPr>
        <p:spPr>
          <a:xfrm>
            <a:off x="4825459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45"/>
          <p:cNvSpPr/>
          <p:nvPr/>
        </p:nvSpPr>
        <p:spPr>
          <a:xfrm>
            <a:off x="6388299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49" name="Google Shape;149;p45"/>
          <p:cNvCxnSpPr/>
          <p:nvPr/>
        </p:nvCxnSpPr>
        <p:spPr>
          <a:xfrm>
            <a:off x="6784299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45"/>
          <p:cNvSpPr txBox="1"/>
          <p:nvPr>
            <p:ph idx="4" type="subTitle"/>
          </p:nvPr>
        </p:nvSpPr>
        <p:spPr>
          <a:xfrm>
            <a:off x="6792424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65">
          <p15:clr>
            <a:srgbClr val="00FFFF"/>
          </p15:clr>
        </p15:guide>
        <p15:guide id="2" pos="1904">
          <p15:clr>
            <a:srgbClr val="00FFFF"/>
          </p15:clr>
        </p15:guide>
        <p15:guide id="3" pos="3143">
          <p15:clr>
            <a:srgbClr val="00FFFF"/>
          </p15:clr>
        </p15:guide>
        <p15:guide id="4" pos="4382">
          <p15:clr>
            <a:srgbClr val="00FFFF"/>
          </p15:clr>
        </p15:guide>
        <p15:guide id="5" orient="horz" pos="1891">
          <p15:clr>
            <a:srgbClr val="00FF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equence">
  <p:cSld name="CUSTOM_3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6"/>
          <p:cNvSpPr/>
          <p:nvPr/>
        </p:nvSpPr>
        <p:spPr>
          <a:xfrm>
            <a:off x="0" y="-18075"/>
            <a:ext cx="9144000" cy="402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6"/>
          <p:cNvSpPr/>
          <p:nvPr/>
        </p:nvSpPr>
        <p:spPr>
          <a:xfrm>
            <a:off x="849350" y="2571750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 Add 70% Transparency..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46"/>
          <p:cNvSpPr/>
          <p:nvPr/>
        </p:nvSpPr>
        <p:spPr>
          <a:xfrm>
            <a:off x="0" y="-9600"/>
            <a:ext cx="4547700" cy="39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4.97W x 4.34H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46"/>
          <p:cNvSpPr/>
          <p:nvPr/>
        </p:nvSpPr>
        <p:spPr>
          <a:xfrm>
            <a:off x="1149150" y="2662125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FOUR pictures </a:t>
            </a:r>
            <a:b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horizontally below.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46"/>
          <p:cNvSpPr txBox="1"/>
          <p:nvPr>
            <p:ph idx="1" type="subTitle"/>
          </p:nvPr>
        </p:nvSpPr>
        <p:spPr>
          <a:xfrm>
            <a:off x="5283150" y="2111700"/>
            <a:ext cx="31497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6"/>
          <p:cNvSpPr txBox="1"/>
          <p:nvPr>
            <p:ph type="title"/>
          </p:nvPr>
        </p:nvSpPr>
        <p:spPr>
          <a:xfrm>
            <a:off x="5283150" y="688950"/>
            <a:ext cx="31497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8">
          <p15:clr>
            <a:srgbClr val="00FFFF"/>
          </p15:clr>
        </p15:guide>
        <p15:guide id="2" pos="2865">
          <p15:clr>
            <a:srgbClr val="00FFFF"/>
          </p15:clr>
        </p15:guide>
        <p15:guide id="3" pos="4312">
          <p15:clr>
            <a:srgbClr val="00FFFF"/>
          </p15:clr>
        </p15:guide>
        <p15:guide id="4" orient="horz" pos="2527">
          <p15:clr>
            <a:srgbClr val="00FFFF"/>
          </p15:clr>
        </p15:guide>
        <p15:guide id="5" pos="2895">
          <p15:clr>
            <a:srgbClr val="00FFFF"/>
          </p15:clr>
        </p15:guide>
        <p15:guide id="6" pos="1417">
          <p15:clr>
            <a:srgbClr val="00FFFF"/>
          </p15:clr>
        </p15:guide>
        <p15:guide id="7" pos="4343">
          <p15:clr>
            <a:srgbClr val="00FFFF"/>
          </p15:clr>
        </p15:guide>
        <p15:guide id="8" orient="horz" pos="2494">
          <p15:clr>
            <a:srgbClr val="00FF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Agenda 2">
  <p:cSld name="CUSTOM_4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47"/>
          <p:cNvSpPr txBox="1"/>
          <p:nvPr>
            <p:ph idx="1" type="subTitle"/>
          </p:nvPr>
        </p:nvSpPr>
        <p:spPr>
          <a:xfrm>
            <a:off x="79537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2" name="Google Shape;162;p47"/>
          <p:cNvSpPr txBox="1"/>
          <p:nvPr>
            <p:ph idx="2" type="subTitle"/>
          </p:nvPr>
        </p:nvSpPr>
        <p:spPr>
          <a:xfrm>
            <a:off x="79538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3" type="subTitle"/>
          </p:nvPr>
        </p:nvSpPr>
        <p:spPr>
          <a:xfrm>
            <a:off x="3459550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4" name="Google Shape;164;p47"/>
          <p:cNvSpPr txBox="1"/>
          <p:nvPr>
            <p:ph idx="4" type="subTitle"/>
          </p:nvPr>
        </p:nvSpPr>
        <p:spPr>
          <a:xfrm>
            <a:off x="3459559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47"/>
          <p:cNvSpPr txBox="1"/>
          <p:nvPr>
            <p:ph idx="5" type="subTitle"/>
          </p:nvPr>
        </p:nvSpPr>
        <p:spPr>
          <a:xfrm>
            <a:off x="612372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66" name="Google Shape;166;p47"/>
          <p:cNvSpPr txBox="1"/>
          <p:nvPr>
            <p:ph idx="6" type="subTitle"/>
          </p:nvPr>
        </p:nvSpPr>
        <p:spPr>
          <a:xfrm>
            <a:off x="612373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4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4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200">
          <p15:clr>
            <a:srgbClr val="00FFFF"/>
          </p15:clr>
        </p15:guide>
        <p15:guide id="3" pos="4560">
          <p15:clr>
            <a:srgbClr val="00FF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1">
  <p:cSld name="CUSTOM_7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"/>
          <p:cNvSpPr/>
          <p:nvPr/>
        </p:nvSpPr>
        <p:spPr>
          <a:xfrm>
            <a:off x="2663775" y="572125"/>
            <a:ext cx="6480300" cy="45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7.09W x 5H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48"/>
          <p:cNvSpPr txBox="1"/>
          <p:nvPr>
            <p:ph type="title"/>
          </p:nvPr>
        </p:nvSpPr>
        <p:spPr>
          <a:xfrm>
            <a:off x="283475" y="343525"/>
            <a:ext cx="4213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48"/>
          <p:cNvSpPr txBox="1"/>
          <p:nvPr>
            <p:ph idx="1" type="subTitle"/>
          </p:nvPr>
        </p:nvSpPr>
        <p:spPr>
          <a:xfrm>
            <a:off x="283475" y="1753675"/>
            <a:ext cx="2286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73" name="Google Shape;173;p4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78">
          <p15:clr>
            <a:srgbClr val="00FFFF"/>
          </p15:clr>
        </p15:guide>
        <p15:guide id="2" orient="horz" pos="360">
          <p15:clr>
            <a:srgbClr val="00FF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2">
  <p:cSld name="CUSTOM_7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49"/>
          <p:cNvSpPr txBox="1"/>
          <p:nvPr>
            <p:ph type="title"/>
          </p:nvPr>
        </p:nvSpPr>
        <p:spPr>
          <a:xfrm>
            <a:off x="3288325" y="572125"/>
            <a:ext cx="5563200" cy="86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49"/>
          <p:cNvSpPr txBox="1"/>
          <p:nvPr>
            <p:ph idx="1" type="subTitle"/>
          </p:nvPr>
        </p:nvSpPr>
        <p:spPr>
          <a:xfrm>
            <a:off x="5274500" y="1694425"/>
            <a:ext cx="3127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78" name="Google Shape;178;p4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1">
  <p:cSld name="CUSTOM_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 txBox="1"/>
          <p:nvPr>
            <p:ph type="title"/>
          </p:nvPr>
        </p:nvSpPr>
        <p:spPr>
          <a:xfrm>
            <a:off x="128701" y="233200"/>
            <a:ext cx="429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50"/>
          <p:cNvSpPr/>
          <p:nvPr/>
        </p:nvSpPr>
        <p:spPr>
          <a:xfrm>
            <a:off x="4572000" y="-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50"/>
          <p:cNvSpPr/>
          <p:nvPr/>
        </p:nvSpPr>
        <p:spPr>
          <a:xfrm>
            <a:off x="0" y="25717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50"/>
          <p:cNvSpPr txBox="1"/>
          <p:nvPr>
            <p:ph idx="1" type="subTitle"/>
          </p:nvPr>
        </p:nvSpPr>
        <p:spPr>
          <a:xfrm>
            <a:off x="5226150" y="2805450"/>
            <a:ext cx="3237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184" name="Google Shape;184;p5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4">
  <p:cSld name="CUSTOM_8_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>
            <p:ph type="title"/>
          </p:nvPr>
        </p:nvSpPr>
        <p:spPr>
          <a:xfrm>
            <a:off x="2618400" y="4870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51"/>
          <p:cNvSpPr/>
          <p:nvPr/>
        </p:nvSpPr>
        <p:spPr>
          <a:xfrm>
            <a:off x="6815700" y="-11550"/>
            <a:ext cx="2331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51"/>
          <p:cNvSpPr/>
          <p:nvPr/>
        </p:nvSpPr>
        <p:spPr>
          <a:xfrm>
            <a:off x="0" y="-11550"/>
            <a:ext cx="2328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51"/>
          <p:cNvSpPr txBox="1"/>
          <p:nvPr>
            <p:ph idx="1" type="subTitle"/>
          </p:nvPr>
        </p:nvSpPr>
        <p:spPr>
          <a:xfrm>
            <a:off x="2618400" y="25717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5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467">
          <p15:clr>
            <a:srgbClr val="00FFFF"/>
          </p15:clr>
        </p15:guide>
        <p15:guide id="3" pos="4293">
          <p15:clr>
            <a:srgbClr val="00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TITLE_ONLY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2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2"/>
          <p:cNvSpPr/>
          <p:nvPr/>
        </p:nvSpPr>
        <p:spPr>
          <a:xfrm>
            <a:off x="4571055" y="-1155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2"/>
          <p:cNvSpPr/>
          <p:nvPr/>
        </p:nvSpPr>
        <p:spPr>
          <a:xfrm>
            <a:off x="0" y="256020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2"/>
          <p:cNvSpPr/>
          <p:nvPr/>
        </p:nvSpPr>
        <p:spPr>
          <a:xfrm>
            <a:off x="0" y="-11550"/>
            <a:ext cx="4572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58552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617125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52"/>
          <p:cNvSpPr txBox="1"/>
          <p:nvPr>
            <p:ph idx="1" type="subTitle"/>
          </p:nvPr>
        </p:nvSpPr>
        <p:spPr>
          <a:xfrm>
            <a:off x="93737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52"/>
          <p:cNvSpPr txBox="1"/>
          <p:nvPr>
            <p:ph idx="2" type="subTitle"/>
          </p:nvPr>
        </p:nvSpPr>
        <p:spPr>
          <a:xfrm>
            <a:off x="552310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52"/>
          <p:cNvSpPr/>
          <p:nvPr/>
        </p:nvSpPr>
        <p:spPr>
          <a:xfrm>
            <a:off x="158552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52"/>
          <p:cNvSpPr/>
          <p:nvPr/>
        </p:nvSpPr>
        <p:spPr>
          <a:xfrm>
            <a:off x="617125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52"/>
          <p:cNvSpPr txBox="1"/>
          <p:nvPr>
            <p:ph idx="3" type="subTitle"/>
          </p:nvPr>
        </p:nvSpPr>
        <p:spPr>
          <a:xfrm>
            <a:off x="93737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52"/>
          <p:cNvSpPr txBox="1"/>
          <p:nvPr>
            <p:ph idx="4" type="subTitle"/>
          </p:nvPr>
        </p:nvSpPr>
        <p:spPr>
          <a:xfrm>
            <a:off x="552310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5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4" name="Google Shape;204;p52"/>
          <p:cNvCxnSpPr/>
          <p:nvPr/>
        </p:nvCxnSpPr>
        <p:spPr>
          <a:xfrm>
            <a:off x="4578200" y="-23875"/>
            <a:ext cx="0" cy="515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52"/>
          <p:cNvCxnSpPr/>
          <p:nvPr/>
        </p:nvCxnSpPr>
        <p:spPr>
          <a:xfrm>
            <a:off x="0" y="2560325"/>
            <a:ext cx="9148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  <p15:guide id="3" pos="1431">
          <p15:clr>
            <a:srgbClr val="00FFFF"/>
          </p15:clr>
        </p15:guide>
        <p15:guide id="4" pos="4319">
          <p15:clr>
            <a:srgbClr val="00FFFF"/>
          </p15:clr>
        </p15:guide>
        <p15:guide id="5" orient="horz" pos="618">
          <p15:clr>
            <a:srgbClr val="00FFFF"/>
          </p15:clr>
        </p15:guide>
        <p15:guide id="6" orient="horz" pos="2238">
          <p15:clr>
            <a:srgbClr val="00FF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53"/>
          <p:cNvSpPr txBox="1"/>
          <p:nvPr>
            <p:ph idx="1" type="subTitle"/>
          </p:nvPr>
        </p:nvSpPr>
        <p:spPr>
          <a:xfrm>
            <a:off x="15837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09" name="Google Shape;209;p53"/>
          <p:cNvSpPr txBox="1"/>
          <p:nvPr>
            <p:ph idx="2" type="subTitle"/>
          </p:nvPr>
        </p:nvSpPr>
        <p:spPr>
          <a:xfrm>
            <a:off x="15837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10" name="Google Shape;210;p53"/>
          <p:cNvCxnSpPr/>
          <p:nvPr/>
        </p:nvCxnSpPr>
        <p:spPr>
          <a:xfrm rot="10800000">
            <a:off x="55925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53"/>
          <p:cNvCxnSpPr/>
          <p:nvPr/>
        </p:nvCxnSpPr>
        <p:spPr>
          <a:xfrm>
            <a:off x="1499705" y="2929902"/>
            <a:ext cx="61392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53"/>
          <p:cNvCxnSpPr/>
          <p:nvPr/>
        </p:nvCxnSpPr>
        <p:spPr>
          <a:xfrm rot="10800000">
            <a:off x="35460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53"/>
          <p:cNvSpPr txBox="1"/>
          <p:nvPr>
            <p:ph idx="3" type="subTitle"/>
          </p:nvPr>
        </p:nvSpPr>
        <p:spPr>
          <a:xfrm>
            <a:off x="15837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4" name="Google Shape;214;p53"/>
          <p:cNvSpPr txBox="1"/>
          <p:nvPr>
            <p:ph idx="4" type="subTitle"/>
          </p:nvPr>
        </p:nvSpPr>
        <p:spPr>
          <a:xfrm>
            <a:off x="15837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53"/>
          <p:cNvSpPr txBox="1"/>
          <p:nvPr>
            <p:ph idx="5" type="subTitle"/>
          </p:nvPr>
        </p:nvSpPr>
        <p:spPr>
          <a:xfrm>
            <a:off x="36301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6" name="Google Shape;216;p53"/>
          <p:cNvSpPr txBox="1"/>
          <p:nvPr>
            <p:ph idx="6" type="subTitle"/>
          </p:nvPr>
        </p:nvSpPr>
        <p:spPr>
          <a:xfrm>
            <a:off x="36301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53"/>
          <p:cNvSpPr txBox="1"/>
          <p:nvPr>
            <p:ph idx="7" type="subTitle"/>
          </p:nvPr>
        </p:nvSpPr>
        <p:spPr>
          <a:xfrm>
            <a:off x="36301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18" name="Google Shape;218;p53"/>
          <p:cNvSpPr txBox="1"/>
          <p:nvPr>
            <p:ph idx="8" type="subTitle"/>
          </p:nvPr>
        </p:nvSpPr>
        <p:spPr>
          <a:xfrm>
            <a:off x="36301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53"/>
          <p:cNvSpPr txBox="1"/>
          <p:nvPr>
            <p:ph idx="9" type="subTitle"/>
          </p:nvPr>
        </p:nvSpPr>
        <p:spPr>
          <a:xfrm>
            <a:off x="56765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0" name="Google Shape;220;p53"/>
          <p:cNvSpPr txBox="1"/>
          <p:nvPr>
            <p:ph idx="13" type="subTitle"/>
          </p:nvPr>
        </p:nvSpPr>
        <p:spPr>
          <a:xfrm>
            <a:off x="56765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53"/>
          <p:cNvSpPr txBox="1"/>
          <p:nvPr>
            <p:ph idx="14" type="subTitle"/>
          </p:nvPr>
        </p:nvSpPr>
        <p:spPr>
          <a:xfrm>
            <a:off x="56765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2" name="Google Shape;222;p53"/>
          <p:cNvSpPr txBox="1"/>
          <p:nvPr>
            <p:ph idx="15" type="subTitle"/>
          </p:nvPr>
        </p:nvSpPr>
        <p:spPr>
          <a:xfrm>
            <a:off x="56765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53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5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46">
          <p15:clr>
            <a:srgbClr val="00FFFF"/>
          </p15:clr>
        </p15:guide>
        <p15:guide id="2" pos="946">
          <p15:clr>
            <a:srgbClr val="00FFFF"/>
          </p15:clr>
        </p15:guide>
        <p15:guide id="3" pos="2235">
          <p15:clr>
            <a:srgbClr val="00FFFF"/>
          </p15:clr>
        </p15:guide>
        <p15:guide id="4" pos="3525">
          <p15:clr>
            <a:srgbClr val="00FFFF"/>
          </p15:clr>
        </p15:guide>
        <p15:guide id="5" pos="4814">
          <p15:clr>
            <a:srgbClr val="00FF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2">
  <p:cSld name="CUSTOM_9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54"/>
          <p:cNvSpPr txBox="1"/>
          <p:nvPr>
            <p:ph idx="1" type="subTitle"/>
          </p:nvPr>
        </p:nvSpPr>
        <p:spPr>
          <a:xfrm>
            <a:off x="6293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28" name="Google Shape;228;p54"/>
          <p:cNvSpPr txBox="1"/>
          <p:nvPr>
            <p:ph idx="2" type="subTitle"/>
          </p:nvPr>
        </p:nvSpPr>
        <p:spPr>
          <a:xfrm>
            <a:off x="6293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229" name="Google Shape;229;p54"/>
          <p:cNvCxnSpPr/>
          <p:nvPr/>
        </p:nvCxnSpPr>
        <p:spPr>
          <a:xfrm rot="10800000">
            <a:off x="66154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54"/>
          <p:cNvCxnSpPr/>
          <p:nvPr/>
        </p:nvCxnSpPr>
        <p:spPr>
          <a:xfrm>
            <a:off x="550650" y="2929900"/>
            <a:ext cx="80343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54"/>
          <p:cNvCxnSpPr/>
          <p:nvPr/>
        </p:nvCxnSpPr>
        <p:spPr>
          <a:xfrm rot="10800000">
            <a:off x="45692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54"/>
          <p:cNvCxnSpPr/>
          <p:nvPr/>
        </p:nvCxnSpPr>
        <p:spPr>
          <a:xfrm rot="10800000">
            <a:off x="25231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54"/>
          <p:cNvSpPr txBox="1"/>
          <p:nvPr>
            <p:ph idx="3" type="subTitle"/>
          </p:nvPr>
        </p:nvSpPr>
        <p:spPr>
          <a:xfrm>
            <a:off x="6293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4" name="Google Shape;234;p54"/>
          <p:cNvSpPr txBox="1"/>
          <p:nvPr>
            <p:ph idx="4" type="subTitle"/>
          </p:nvPr>
        </p:nvSpPr>
        <p:spPr>
          <a:xfrm>
            <a:off x="6293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54"/>
          <p:cNvSpPr txBox="1"/>
          <p:nvPr>
            <p:ph idx="5" type="subTitle"/>
          </p:nvPr>
        </p:nvSpPr>
        <p:spPr>
          <a:xfrm>
            <a:off x="26345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6" name="Google Shape;236;p54"/>
          <p:cNvSpPr txBox="1"/>
          <p:nvPr>
            <p:ph idx="6" type="subTitle"/>
          </p:nvPr>
        </p:nvSpPr>
        <p:spPr>
          <a:xfrm>
            <a:off x="26345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54"/>
          <p:cNvSpPr txBox="1"/>
          <p:nvPr>
            <p:ph idx="7" type="subTitle"/>
          </p:nvPr>
        </p:nvSpPr>
        <p:spPr>
          <a:xfrm>
            <a:off x="26345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38" name="Google Shape;238;p54"/>
          <p:cNvSpPr txBox="1"/>
          <p:nvPr>
            <p:ph idx="8" type="subTitle"/>
          </p:nvPr>
        </p:nvSpPr>
        <p:spPr>
          <a:xfrm>
            <a:off x="26345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54"/>
          <p:cNvSpPr txBox="1"/>
          <p:nvPr>
            <p:ph idx="9" type="subTitle"/>
          </p:nvPr>
        </p:nvSpPr>
        <p:spPr>
          <a:xfrm>
            <a:off x="46806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0" name="Google Shape;240;p54"/>
          <p:cNvSpPr txBox="1"/>
          <p:nvPr>
            <p:ph idx="13" type="subTitle"/>
          </p:nvPr>
        </p:nvSpPr>
        <p:spPr>
          <a:xfrm>
            <a:off x="46806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4" type="subTitle"/>
          </p:nvPr>
        </p:nvSpPr>
        <p:spPr>
          <a:xfrm>
            <a:off x="46806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2" name="Google Shape;242;p54"/>
          <p:cNvSpPr txBox="1"/>
          <p:nvPr>
            <p:ph idx="15" type="subTitle"/>
          </p:nvPr>
        </p:nvSpPr>
        <p:spPr>
          <a:xfrm>
            <a:off x="46806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54"/>
          <p:cNvSpPr txBox="1"/>
          <p:nvPr>
            <p:ph idx="16" type="subTitle"/>
          </p:nvPr>
        </p:nvSpPr>
        <p:spPr>
          <a:xfrm>
            <a:off x="66831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4" name="Google Shape;244;p54"/>
          <p:cNvSpPr txBox="1"/>
          <p:nvPr>
            <p:ph idx="17" type="subTitle"/>
          </p:nvPr>
        </p:nvSpPr>
        <p:spPr>
          <a:xfrm>
            <a:off x="66831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245" name="Google Shape;245;p54"/>
          <p:cNvSpPr txBox="1"/>
          <p:nvPr>
            <p:ph idx="18" type="subTitle"/>
          </p:nvPr>
        </p:nvSpPr>
        <p:spPr>
          <a:xfrm>
            <a:off x="66831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246" name="Google Shape;246;p54"/>
          <p:cNvSpPr txBox="1"/>
          <p:nvPr>
            <p:ph idx="19" type="subTitle"/>
          </p:nvPr>
        </p:nvSpPr>
        <p:spPr>
          <a:xfrm>
            <a:off x="66831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5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5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591">
          <p15:clr>
            <a:srgbClr val="00FFFF"/>
          </p15:clr>
        </p15:guide>
        <p15:guide id="2" pos="2877">
          <p15:clr>
            <a:srgbClr val="00FFFF"/>
          </p15:clr>
        </p15:guide>
        <p15:guide id="3" pos="4163">
          <p15:clr>
            <a:srgbClr val="00FFFF"/>
          </p15:clr>
        </p15:guide>
        <p15:guide id="4" orient="horz" pos="1847">
          <p15:clr>
            <a:srgbClr val="00FFFF"/>
          </p15:clr>
        </p15:guide>
        <p15:guide id="5" pos="354">
          <p15:clr>
            <a:srgbClr val="00FFFF"/>
          </p15:clr>
        </p15:guide>
        <p15:guide id="6" pos="5401">
          <p15:clr>
            <a:srgbClr val="00FF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3">
  <p:cSld name="CUSTOM_10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5"/>
          <p:cNvSpPr txBox="1"/>
          <p:nvPr>
            <p:ph type="title"/>
          </p:nvPr>
        </p:nvSpPr>
        <p:spPr>
          <a:xfrm>
            <a:off x="283475" y="182875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55"/>
          <p:cNvSpPr txBox="1"/>
          <p:nvPr>
            <p:ph idx="1" type="subTitle"/>
          </p:nvPr>
        </p:nvSpPr>
        <p:spPr>
          <a:xfrm>
            <a:off x="283475" y="804672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55"/>
          <p:cNvSpPr txBox="1"/>
          <p:nvPr>
            <p:ph idx="2" type="subTitle"/>
          </p:nvPr>
        </p:nvSpPr>
        <p:spPr>
          <a:xfrm>
            <a:off x="6424600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55"/>
          <p:cNvSpPr txBox="1"/>
          <p:nvPr>
            <p:ph idx="3" type="subTitle"/>
          </p:nvPr>
        </p:nvSpPr>
        <p:spPr>
          <a:xfrm>
            <a:off x="6424600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55"/>
          <p:cNvSpPr txBox="1"/>
          <p:nvPr>
            <p:ph idx="4" type="subTitle"/>
          </p:nvPr>
        </p:nvSpPr>
        <p:spPr>
          <a:xfrm>
            <a:off x="4252775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6" name="Google Shape;256;p55"/>
          <p:cNvSpPr txBox="1"/>
          <p:nvPr>
            <p:ph idx="5" type="subTitle"/>
          </p:nvPr>
        </p:nvSpPr>
        <p:spPr>
          <a:xfrm>
            <a:off x="4252775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55"/>
          <p:cNvSpPr txBox="1"/>
          <p:nvPr>
            <p:ph idx="6" type="subTitle"/>
          </p:nvPr>
        </p:nvSpPr>
        <p:spPr>
          <a:xfrm>
            <a:off x="6424600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55"/>
          <p:cNvSpPr txBox="1"/>
          <p:nvPr>
            <p:ph idx="7" type="subTitle"/>
          </p:nvPr>
        </p:nvSpPr>
        <p:spPr>
          <a:xfrm>
            <a:off x="6424600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259" name="Google Shape;259;p55"/>
          <p:cNvSpPr txBox="1"/>
          <p:nvPr>
            <p:ph idx="8" type="subTitle"/>
          </p:nvPr>
        </p:nvSpPr>
        <p:spPr>
          <a:xfrm>
            <a:off x="4114800" y="4359725"/>
            <a:ext cx="4457700" cy="40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0" name="Google Shape;260;p55"/>
          <p:cNvSpPr txBox="1"/>
          <p:nvPr>
            <p:ph idx="9" type="subTitle"/>
          </p:nvPr>
        </p:nvSpPr>
        <p:spPr>
          <a:xfrm>
            <a:off x="4252775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3" type="subTitle"/>
          </p:nvPr>
        </p:nvSpPr>
        <p:spPr>
          <a:xfrm>
            <a:off x="4252775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4">
  <p:cSld name="CUSTOM_10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6"/>
          <p:cNvSpPr txBox="1"/>
          <p:nvPr>
            <p:ph type="title"/>
          </p:nvPr>
        </p:nvSpPr>
        <p:spPr>
          <a:xfrm>
            <a:off x="283475" y="182875"/>
            <a:ext cx="29637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56"/>
          <p:cNvSpPr txBox="1"/>
          <p:nvPr>
            <p:ph idx="1" type="subTitle"/>
          </p:nvPr>
        </p:nvSpPr>
        <p:spPr>
          <a:xfrm>
            <a:off x="283475" y="2269297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5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5">
  <p:cSld name="CUSTOM_1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7"/>
          <p:cNvSpPr/>
          <p:nvPr/>
        </p:nvSpPr>
        <p:spPr>
          <a:xfrm>
            <a:off x="-8400" y="3003900"/>
            <a:ext cx="9144000" cy="21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71" name="Google Shape;271;p57"/>
          <p:cNvCxnSpPr/>
          <p:nvPr/>
        </p:nvCxnSpPr>
        <p:spPr>
          <a:xfrm>
            <a:off x="187063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57"/>
          <p:cNvCxnSpPr/>
          <p:nvPr/>
        </p:nvCxnSpPr>
        <p:spPr>
          <a:xfrm>
            <a:off x="367154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57"/>
          <p:cNvCxnSpPr/>
          <p:nvPr/>
        </p:nvCxnSpPr>
        <p:spPr>
          <a:xfrm>
            <a:off x="727336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57"/>
          <p:cNvCxnSpPr/>
          <p:nvPr/>
        </p:nvCxnSpPr>
        <p:spPr>
          <a:xfrm>
            <a:off x="547245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57"/>
          <p:cNvSpPr txBox="1"/>
          <p:nvPr>
            <p:ph idx="1" type="subTitle"/>
          </p:nvPr>
        </p:nvSpPr>
        <p:spPr>
          <a:xfrm>
            <a:off x="179980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57"/>
          <p:cNvSpPr txBox="1"/>
          <p:nvPr>
            <p:ph idx="2" type="subTitle"/>
          </p:nvPr>
        </p:nvSpPr>
        <p:spPr>
          <a:xfrm>
            <a:off x="19801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57"/>
          <p:cNvSpPr txBox="1"/>
          <p:nvPr>
            <p:ph idx="3" type="subTitle"/>
          </p:nvPr>
        </p:nvSpPr>
        <p:spPr>
          <a:xfrm>
            <a:off x="37810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8" name="Google Shape;278;p57"/>
          <p:cNvSpPr txBox="1"/>
          <p:nvPr>
            <p:ph idx="4" type="subTitle"/>
          </p:nvPr>
        </p:nvSpPr>
        <p:spPr>
          <a:xfrm>
            <a:off x="558195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57"/>
          <p:cNvSpPr txBox="1"/>
          <p:nvPr>
            <p:ph idx="5" type="subTitle"/>
          </p:nvPr>
        </p:nvSpPr>
        <p:spPr>
          <a:xfrm>
            <a:off x="738290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0" name="Google Shape;280;p5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92">
          <p15:clr>
            <a:srgbClr val="00FFFF"/>
          </p15:clr>
        </p15:guide>
        <p15:guide id="2" pos="1178">
          <p15:clr>
            <a:srgbClr val="00FFFF"/>
          </p15:clr>
        </p15:guide>
        <p15:guide id="3" pos="2313">
          <p15:clr>
            <a:srgbClr val="00FFFF"/>
          </p15:clr>
        </p15:guide>
        <p15:guide id="4" pos="3447">
          <p15:clr>
            <a:srgbClr val="00FFFF"/>
          </p15:clr>
        </p15:guide>
        <p15:guide id="5" pos="4582">
          <p15:clr>
            <a:srgbClr val="00FF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3">
  <p:cSld name="CUSTOM_1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>
            <p:ph type="title"/>
          </p:nvPr>
        </p:nvSpPr>
        <p:spPr>
          <a:xfrm>
            <a:off x="296275" y="1022550"/>
            <a:ext cx="21945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58"/>
          <p:cNvSpPr/>
          <p:nvPr/>
        </p:nvSpPr>
        <p:spPr>
          <a:xfrm>
            <a:off x="4782450" y="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58"/>
          <p:cNvSpPr/>
          <p:nvPr/>
        </p:nvSpPr>
        <p:spPr>
          <a:xfrm>
            <a:off x="70044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58"/>
          <p:cNvSpPr/>
          <p:nvPr/>
        </p:nvSpPr>
        <p:spPr>
          <a:xfrm>
            <a:off x="25605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58"/>
          <p:cNvSpPr txBox="1"/>
          <p:nvPr>
            <p:ph idx="1" type="subTitle"/>
          </p:nvPr>
        </p:nvSpPr>
        <p:spPr>
          <a:xfrm>
            <a:off x="2560500" y="0"/>
            <a:ext cx="21396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58"/>
          <p:cNvSpPr txBox="1"/>
          <p:nvPr>
            <p:ph idx="2" type="subTitle"/>
          </p:nvPr>
        </p:nvSpPr>
        <p:spPr>
          <a:xfrm>
            <a:off x="4782450" y="2601600"/>
            <a:ext cx="21396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58"/>
          <p:cNvSpPr txBox="1"/>
          <p:nvPr>
            <p:ph idx="3" type="subTitle"/>
          </p:nvPr>
        </p:nvSpPr>
        <p:spPr>
          <a:xfrm>
            <a:off x="7004400" y="0"/>
            <a:ext cx="21396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5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13">
          <p15:clr>
            <a:srgbClr val="00FFFF"/>
          </p15:clr>
        </p15:guide>
        <p15:guide id="2" pos="2961">
          <p15:clr>
            <a:srgbClr val="00FFFF"/>
          </p15:clr>
        </p15:guide>
        <p15:guide id="3" pos="4364">
          <p15:clr>
            <a:srgbClr val="00FFFF"/>
          </p15:clr>
        </p15:guide>
        <p15:guide id="4" orient="horz" pos="1601">
          <p15:clr>
            <a:srgbClr val="00FFFF"/>
          </p15:clr>
        </p15:guide>
        <p15:guide id="5" orient="horz" pos="1639">
          <p15:clr>
            <a:srgbClr val="00FFFF"/>
          </p15:clr>
        </p15:guide>
        <p15:guide id="6" pos="3013">
          <p15:clr>
            <a:srgbClr val="00FFFF"/>
          </p15:clr>
        </p15:guide>
        <p15:guide id="7" pos="4412">
          <p15:clr>
            <a:srgbClr val="00FF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4">
  <p:cSld name="CUSTOM_1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59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294;p59"/>
          <p:cNvSpPr txBox="1"/>
          <p:nvPr>
            <p:ph idx="1" type="subTitle"/>
          </p:nvPr>
        </p:nvSpPr>
        <p:spPr>
          <a:xfrm>
            <a:off x="0" y="2604008"/>
            <a:ext cx="29991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5" name="Google Shape;295;p59"/>
          <p:cNvSpPr txBox="1"/>
          <p:nvPr>
            <p:ph idx="2" type="subTitle"/>
          </p:nvPr>
        </p:nvSpPr>
        <p:spPr>
          <a:xfrm>
            <a:off x="3070200" y="0"/>
            <a:ext cx="29991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6" name="Google Shape;296;p59"/>
          <p:cNvSpPr txBox="1"/>
          <p:nvPr>
            <p:ph idx="3" type="subTitle"/>
          </p:nvPr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297" name="Google Shape;297;p5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8" name="Google Shape;298;p59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5">
  <p:cSld name="CUSTOM_1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0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" name="Google Shape;301;p60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60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6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4" name="Google Shape;304;p60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p60"/>
          <p:cNvSpPr/>
          <p:nvPr/>
        </p:nvSpPr>
        <p:spPr>
          <a:xfrm>
            <a:off x="-45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60"/>
          <p:cNvSpPr/>
          <p:nvPr/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7" name="Google Shape;307;p60"/>
          <p:cNvSpPr/>
          <p:nvPr/>
        </p:nvSpPr>
        <p:spPr>
          <a:xfrm>
            <a:off x="3072450" y="-11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6">
  <p:cSld name="CUSTOM_13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3049500" y="1246025"/>
            <a:ext cx="3045000" cy="25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61"/>
          <p:cNvSpPr txBox="1"/>
          <p:nvPr>
            <p:ph idx="2" type="subTitle"/>
          </p:nvPr>
        </p:nvSpPr>
        <p:spPr>
          <a:xfrm>
            <a:off x="6094500" y="1246025"/>
            <a:ext cx="3045000" cy="25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61"/>
          <p:cNvSpPr txBox="1"/>
          <p:nvPr>
            <p:ph idx="3" type="subTitle"/>
          </p:nvPr>
        </p:nvSpPr>
        <p:spPr>
          <a:xfrm>
            <a:off x="0" y="1246025"/>
            <a:ext cx="3045000" cy="25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61"/>
          <p:cNvSpPr txBox="1"/>
          <p:nvPr>
            <p:ph idx="4" type="body"/>
          </p:nvPr>
        </p:nvSpPr>
        <p:spPr>
          <a:xfrm>
            <a:off x="462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4" name="Google Shape;314;p61"/>
          <p:cNvSpPr txBox="1"/>
          <p:nvPr>
            <p:ph idx="5" type="body"/>
          </p:nvPr>
        </p:nvSpPr>
        <p:spPr>
          <a:xfrm>
            <a:off x="351000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5" name="Google Shape;315;p61"/>
          <p:cNvSpPr txBox="1"/>
          <p:nvPr>
            <p:ph idx="6" type="body"/>
          </p:nvPr>
        </p:nvSpPr>
        <p:spPr>
          <a:xfrm>
            <a:off x="6561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≫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316" name="Google Shape;316;p61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6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18">
          <p15:clr>
            <a:srgbClr val="00FFFF"/>
          </p15:clr>
        </p15:guide>
        <p15:guide id="2" pos="3839">
          <p15:clr>
            <a:srgbClr val="00FF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1">
  <p:cSld name="CUSTOM_17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7">
  <p:cSld name="CUSTOM_13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2"/>
          <p:cNvSpPr/>
          <p:nvPr/>
        </p:nvSpPr>
        <p:spPr>
          <a:xfrm>
            <a:off x="660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62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62"/>
          <p:cNvSpPr/>
          <p:nvPr/>
        </p:nvSpPr>
        <p:spPr>
          <a:xfrm>
            <a:off x="307576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62"/>
          <p:cNvSpPr/>
          <p:nvPr/>
        </p:nvSpPr>
        <p:spPr>
          <a:xfrm>
            <a:off x="614492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3" name="Google Shape;323;p62"/>
          <p:cNvSpPr txBox="1"/>
          <p:nvPr>
            <p:ph idx="1" type="subTitle"/>
          </p:nvPr>
        </p:nvSpPr>
        <p:spPr>
          <a:xfrm>
            <a:off x="660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4" name="Google Shape;324;p62"/>
          <p:cNvSpPr txBox="1"/>
          <p:nvPr>
            <p:ph idx="2" type="subTitle"/>
          </p:nvPr>
        </p:nvSpPr>
        <p:spPr>
          <a:xfrm>
            <a:off x="307576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5" name="Google Shape;325;p62"/>
          <p:cNvSpPr txBox="1"/>
          <p:nvPr>
            <p:ph idx="3" type="subTitle"/>
          </p:nvPr>
        </p:nvSpPr>
        <p:spPr>
          <a:xfrm>
            <a:off x="614492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26" name="Google Shape;326;p62"/>
          <p:cNvSpPr txBox="1"/>
          <p:nvPr>
            <p:ph idx="4" type="subTitle"/>
          </p:nvPr>
        </p:nvSpPr>
        <p:spPr>
          <a:xfrm>
            <a:off x="658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62"/>
          <p:cNvSpPr txBox="1"/>
          <p:nvPr>
            <p:ph idx="5" type="subTitle"/>
          </p:nvPr>
        </p:nvSpPr>
        <p:spPr>
          <a:xfrm>
            <a:off x="307574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62"/>
          <p:cNvSpPr txBox="1"/>
          <p:nvPr>
            <p:ph idx="6" type="subTitle"/>
          </p:nvPr>
        </p:nvSpPr>
        <p:spPr>
          <a:xfrm>
            <a:off x="614490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62"/>
          <p:cNvSpPr txBox="1"/>
          <p:nvPr>
            <p:ph idx="7" type="subTitle"/>
          </p:nvPr>
        </p:nvSpPr>
        <p:spPr>
          <a:xfrm>
            <a:off x="658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62"/>
          <p:cNvSpPr txBox="1"/>
          <p:nvPr>
            <p:ph idx="8" type="subTitle"/>
          </p:nvPr>
        </p:nvSpPr>
        <p:spPr>
          <a:xfrm>
            <a:off x="307574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62"/>
          <p:cNvSpPr txBox="1"/>
          <p:nvPr>
            <p:ph idx="9" type="subTitle"/>
          </p:nvPr>
        </p:nvSpPr>
        <p:spPr>
          <a:xfrm>
            <a:off x="614490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6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3">
          <p15:clr>
            <a:srgbClr val="00FFFF"/>
          </p15:clr>
        </p15:guide>
        <p15:guide id="2" pos="3827">
          <p15:clr>
            <a:srgbClr val="00FFFF"/>
          </p15:clr>
        </p15:guide>
        <p15:guide id="3" orient="horz" pos="631">
          <p15:clr>
            <a:srgbClr val="00FFFF"/>
          </p15:clr>
        </p15:guide>
        <p15:guide id="4" orient="horz" pos="955">
          <p15:clr>
            <a:srgbClr val="00FFFF"/>
          </p15:clr>
        </p15:guide>
        <p15:guide id="5" orient="horz" pos="2565">
          <p15:clr>
            <a:srgbClr val="00FFFF"/>
          </p15:clr>
        </p15:guide>
        <p15:guide id="6" orient="horz" pos="2916">
          <p15:clr>
            <a:srgbClr val="00FFFF"/>
          </p15:clr>
        </p15:guide>
        <p15:guide id="7" pos="1937">
          <p15:clr>
            <a:srgbClr val="00FFFF"/>
          </p15:clr>
        </p15:guide>
        <p15:guide id="8" pos="3871">
          <p15:clr>
            <a:srgbClr val="00FFFF"/>
          </p15:clr>
        </p15:guide>
        <p15:guide id="9" orient="horz" pos="982">
          <p15:clr>
            <a:srgbClr val="00FFFF"/>
          </p15:clr>
        </p15:guide>
        <p15:guide id="10" orient="horz" pos="2537">
          <p15:clr>
            <a:srgbClr val="00FFFF"/>
          </p15:clr>
        </p15:guide>
        <p15:guide id="11" orient="horz" pos="2889">
          <p15:clr>
            <a:srgbClr val="00FF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Org Chart">
  <p:cSld name="CUSTOM_15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"/>
          <p:cNvSpPr/>
          <p:nvPr/>
        </p:nvSpPr>
        <p:spPr>
          <a:xfrm>
            <a:off x="442050" y="276450"/>
            <a:ext cx="1984200" cy="1931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3"/>
          <p:cNvSpPr/>
          <p:nvPr/>
        </p:nvSpPr>
        <p:spPr>
          <a:xfrm>
            <a:off x="2868300" y="0"/>
            <a:ext cx="6275700" cy="51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63"/>
          <p:cNvSpPr txBox="1"/>
          <p:nvPr>
            <p:ph type="title"/>
          </p:nvPr>
        </p:nvSpPr>
        <p:spPr>
          <a:xfrm>
            <a:off x="368250" y="812250"/>
            <a:ext cx="213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8" name="Google Shape;338;p63"/>
          <p:cNvSpPr txBox="1"/>
          <p:nvPr>
            <p:ph idx="1" type="body"/>
          </p:nvPr>
        </p:nvSpPr>
        <p:spPr>
          <a:xfrm>
            <a:off x="368250" y="2446625"/>
            <a:ext cx="21318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Subheader">
  <p:cSld name="TITLE_AND_BODY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64"/>
          <p:cNvSpPr txBox="1"/>
          <p:nvPr>
            <p:ph idx="1" type="body"/>
          </p:nvPr>
        </p:nvSpPr>
        <p:spPr>
          <a:xfrm>
            <a:off x="283475" y="1398725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42" name="Google Shape;342;p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64"/>
          <p:cNvSpPr txBox="1"/>
          <p:nvPr>
            <p:ph idx="2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4" name="Google Shape;344;p6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wo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6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65"/>
          <p:cNvSpPr txBox="1"/>
          <p:nvPr>
            <p:ph idx="1" type="body"/>
          </p:nvPr>
        </p:nvSpPr>
        <p:spPr>
          <a:xfrm>
            <a:off x="2834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49" name="Google Shape;349;p65"/>
          <p:cNvSpPr txBox="1"/>
          <p:nvPr>
            <p:ph idx="2" type="body"/>
          </p:nvPr>
        </p:nvSpPr>
        <p:spPr>
          <a:xfrm>
            <a:off x="47240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50" name="Google Shape;350;p6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6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66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66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 w/Subheader">
  <p:cSld name="TITLE_ONLY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67"/>
          <p:cNvSpPr txBox="1"/>
          <p:nvPr>
            <p:ph idx="1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6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67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1_BLACK">
  <p:cSld name="CUSTOM_1_1_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1" name="Google Shape;36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2198175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8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BLACK">
  <p:cSld name="CUSTOM_1_1_2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4" name="Google Shape;36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69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367" name="Google Shape;367;p69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WHITE">
  <p:cSld name="CUSTOM_1_1_2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369" name="Google Shape;369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0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70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2" name="Google Shape;372;p70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3">
  <p:cSld name="SECTION_HEADER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127d760f5_0_428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d127d760f5_0_428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0" name="Google Shape;380;g2d127d760f5_0_428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g2d127d760f5_0_42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2">
  <p:cSld name="CUSTOM_17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" type="subTitle"/>
          </p:nvPr>
        </p:nvSpPr>
        <p:spPr>
          <a:xfrm>
            <a:off x="1477650" y="2571750"/>
            <a:ext cx="6188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">
  <p:cSld name="TITLE_AND_BODY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127d760f5_0_43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g2d127d760f5_0_433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385" name="Google Shape;385;g2d127d760f5_0_43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g2d127d760f5_0_433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TITLE_ONLY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127d760f5_0_43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g2d127d760f5_0_438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1">
  <p:cSld name="CUSTOM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127d760f5_0_441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2">
  <p:cSld name="CUSTOM_17_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127d760f5_0_443"/>
          <p:cNvSpPr txBox="1"/>
          <p:nvPr>
            <p:ph type="title"/>
          </p:nvPr>
        </p:nvSpPr>
        <p:spPr>
          <a:xfrm>
            <a:off x="288000" y="201552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g2d127d760f5_0_443"/>
          <p:cNvSpPr txBox="1"/>
          <p:nvPr>
            <p:ph idx="1" type="subTitle"/>
          </p:nvPr>
        </p:nvSpPr>
        <p:spPr>
          <a:xfrm>
            <a:off x="1477650" y="2571750"/>
            <a:ext cx="61887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3">
  <p:cSld name="TITLE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127d760f5_0_446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g2d127d760f5_0_446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g2d127d760f5_0_446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4">
  <p:cSld name="TITLE_1_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127d760f5_0_450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g2d127d760f5_0_450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g2d127d760f5_0_450"/>
          <p:cNvSpPr txBox="1"/>
          <p:nvPr>
            <p:ph idx="1" type="subTitle"/>
          </p:nvPr>
        </p:nvSpPr>
        <p:spPr>
          <a:xfrm>
            <a:off x="731425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g2d127d760f5_0_45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5">
  <p:cSld name="TITLE_1_3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127d760f5_0_455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g2d127d760f5_0_455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7" name="Google Shape;407;g2d127d760f5_0_4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00FFFF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6">
  <p:cSld name="TITLE_1_2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127d760f5_0_459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0" name="Google Shape;410;g2d127d760f5_0_459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g2d127d760f5_0_459"/>
          <p:cNvSpPr txBox="1"/>
          <p:nvPr>
            <p:ph idx="1" type="subTitle"/>
          </p:nvPr>
        </p:nvSpPr>
        <p:spPr>
          <a:xfrm>
            <a:off x="1326000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g2d127d760f5_0_45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7">
  <p:cSld name="TITLE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127d760f5_0_464"/>
          <p:cNvSpPr/>
          <p:nvPr/>
        </p:nvSpPr>
        <p:spPr>
          <a:xfrm>
            <a:off x="6143400" y="-9600"/>
            <a:ext cx="30267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3.31W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g2d127d760f5_0_464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g2d127d760f5_0_464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g2d127d760f5_0_4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70">
          <p15:clr>
            <a:srgbClr val="00FFFF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8">
  <p:cSld name="TITLE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127d760f5_0_469"/>
          <p:cNvSpPr/>
          <p:nvPr/>
        </p:nvSpPr>
        <p:spPr>
          <a:xfrm>
            <a:off x="4572000" y="-9600"/>
            <a:ext cx="45981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5.03W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g2d127d760f5_0_469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g2d127d760f5_0_469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g2d127d760f5_0_46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3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28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9">
  <p:cSld name="TITLE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127d760f5_0_474"/>
          <p:cNvSpPr/>
          <p:nvPr/>
        </p:nvSpPr>
        <p:spPr>
          <a:xfrm>
            <a:off x="3000600" y="-9600"/>
            <a:ext cx="6169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Size: 6.75W x 5.63H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d127d760f5_0_474"/>
          <p:cNvSpPr txBox="1"/>
          <p:nvPr>
            <p:ph type="ctrTitle"/>
          </p:nvPr>
        </p:nvSpPr>
        <p:spPr>
          <a:xfrm>
            <a:off x="731425" y="615750"/>
            <a:ext cx="476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6" name="Google Shape;426;g2d127d760f5_0_474"/>
          <p:cNvSpPr txBox="1"/>
          <p:nvPr>
            <p:ph idx="1" type="subTitle"/>
          </p:nvPr>
        </p:nvSpPr>
        <p:spPr>
          <a:xfrm>
            <a:off x="731425" y="3021300"/>
            <a:ext cx="4764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7" name="Google Shape;427;g2d127d760f5_0_47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0">
          <p15:clr>
            <a:srgbClr val="00FFFF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. Divider 4">
  <p:cSld name="SECTION_HEADER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127d760f5_0_479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d127d760f5_0_479"/>
          <p:cNvSpPr txBox="1"/>
          <p:nvPr>
            <p:ph type="title"/>
          </p:nvPr>
        </p:nvSpPr>
        <p:spPr>
          <a:xfrm>
            <a:off x="2907800" y="1362456"/>
            <a:ext cx="59436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g2d127d760f5_0_47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440">
          <p15:clr>
            <a:srgbClr val="00FFFF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ck Right">
  <p:cSld name="CUSTOM_16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127d760f5_0_483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d127d760f5_0_483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g2d127d760f5_0_483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g2d127d760f5_0_48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g2d127d760f5_0_483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Left">
  <p:cSld name="CUSTOM_2_1_1_1_2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127d760f5_0_489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d127d760f5_0_489"/>
          <p:cNvSpPr txBox="1"/>
          <p:nvPr>
            <p:ph type="title"/>
          </p:nvPr>
        </p:nvSpPr>
        <p:spPr>
          <a:xfrm>
            <a:off x="264252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g2d127d760f5_0_489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" name="Google Shape;442;g2d127d760f5_0_48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g2d127d760f5_0_489"/>
          <p:cNvSpPr txBox="1"/>
          <p:nvPr>
            <p:ph idx="1" type="body"/>
          </p:nvPr>
        </p:nvSpPr>
        <p:spPr>
          <a:xfrm>
            <a:off x="2727050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Bottom">
  <p:cSld name="CUSTOM_2_1_1_1_1_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d127d760f5_0_495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d127d760f5_0_495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7" name="Google Shape;447;g2d127d760f5_0_49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g2d127d760f5_0_495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Blog Top">
  <p:cSld name="CUSTOM_2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d127d760f5_0_500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d127d760f5_0_500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2" name="Google Shape;452;g2d127d760f5_0_50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g2d127d760f5_0_500"/>
          <p:cNvSpPr txBox="1"/>
          <p:nvPr>
            <p:ph idx="1" type="body"/>
          </p:nvPr>
        </p:nvSpPr>
        <p:spPr>
          <a:xfrm>
            <a:off x="283475" y="1448700"/>
            <a:ext cx="41274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1">
  <p:cSld name="CUSTOM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127d760f5_0_505"/>
          <p:cNvSpPr/>
          <p:nvPr/>
        </p:nvSpPr>
        <p:spPr>
          <a:xfrm>
            <a:off x="0" y="-7950"/>
            <a:ext cx="6163200" cy="51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CF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d127d760f5_0_505"/>
          <p:cNvSpPr txBox="1"/>
          <p:nvPr>
            <p:ph type="title"/>
          </p:nvPr>
        </p:nvSpPr>
        <p:spPr>
          <a:xfrm>
            <a:off x="283475" y="182875"/>
            <a:ext cx="5470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g2d127d760f5_0_505"/>
          <p:cNvSpPr txBox="1"/>
          <p:nvPr>
            <p:ph idx="1" type="subTitle"/>
          </p:nvPr>
        </p:nvSpPr>
        <p:spPr>
          <a:xfrm>
            <a:off x="6701925" y="365897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g2d127d760f5_0_505"/>
          <p:cNvSpPr txBox="1"/>
          <p:nvPr>
            <p:ph idx="2" type="subTitle"/>
          </p:nvPr>
        </p:nvSpPr>
        <p:spPr>
          <a:xfrm>
            <a:off x="6701925" y="1986600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g2d127d760f5_0_505"/>
          <p:cNvSpPr txBox="1"/>
          <p:nvPr>
            <p:ph idx="3" type="subTitle"/>
          </p:nvPr>
        </p:nvSpPr>
        <p:spPr>
          <a:xfrm>
            <a:off x="6701925" y="314225"/>
            <a:ext cx="2094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g2d127d760f5_0_505"/>
          <p:cNvSpPr txBox="1"/>
          <p:nvPr/>
        </p:nvSpPr>
        <p:spPr>
          <a:xfrm>
            <a:off x="15816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1" name="Google Shape;461;g2d127d760f5_0_50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2">
          <p15:clr>
            <a:srgbClr val="00FFFF"/>
          </p15:clr>
        </p15:guide>
        <p15:guide id="2" pos="4222">
          <p15:clr>
            <a:srgbClr val="00FFFF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2">
  <p:cSld name="CUSTOM_2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d127d760f5_0_513"/>
          <p:cNvSpPr/>
          <p:nvPr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d127d760f5_0_513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5" name="Google Shape;465;g2d127d760f5_0_513"/>
          <p:cNvSpPr txBox="1"/>
          <p:nvPr>
            <p:ph idx="1" type="subTitle"/>
          </p:nvPr>
        </p:nvSpPr>
        <p:spPr>
          <a:xfrm>
            <a:off x="516500" y="18224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6" name="Google Shape;466;g2d127d760f5_0_513"/>
          <p:cNvSpPr txBox="1"/>
          <p:nvPr>
            <p:ph idx="2" type="subTitle"/>
          </p:nvPr>
        </p:nvSpPr>
        <p:spPr>
          <a:xfrm>
            <a:off x="2177600" y="18224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g2d127d760f5_0_513"/>
          <p:cNvSpPr txBox="1"/>
          <p:nvPr>
            <p:ph idx="3" type="subTitle"/>
          </p:nvPr>
        </p:nvSpPr>
        <p:spPr>
          <a:xfrm>
            <a:off x="2177600" y="2526325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g2d127d760f5_0_513"/>
          <p:cNvSpPr txBox="1"/>
          <p:nvPr>
            <p:ph idx="4" type="subTitle"/>
          </p:nvPr>
        </p:nvSpPr>
        <p:spPr>
          <a:xfrm>
            <a:off x="2177600" y="3229950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g2d127d760f5_0_513"/>
          <p:cNvSpPr txBox="1"/>
          <p:nvPr>
            <p:ph idx="5" type="subTitle"/>
          </p:nvPr>
        </p:nvSpPr>
        <p:spPr>
          <a:xfrm>
            <a:off x="516500" y="25261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0" name="Google Shape;470;g2d127d760f5_0_513"/>
          <p:cNvSpPr txBox="1"/>
          <p:nvPr>
            <p:ph idx="6" type="subTitle"/>
          </p:nvPr>
        </p:nvSpPr>
        <p:spPr>
          <a:xfrm>
            <a:off x="516500" y="3229950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1" name="Google Shape;471;g2d127d760f5_0_513"/>
          <p:cNvSpPr txBox="1"/>
          <p:nvPr/>
        </p:nvSpPr>
        <p:spPr>
          <a:xfrm>
            <a:off x="1929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g2d127d760f5_0_51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74">
          <p15:clr>
            <a:srgbClr val="00FFFF"/>
          </p15:clr>
        </p15:guide>
        <p15:guide id="2" pos="4320">
          <p15:clr>
            <a:srgbClr val="00FFFF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3">
  <p:cSld name="CUSTOM_2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127d760f5_0_524"/>
          <p:cNvSpPr/>
          <p:nvPr/>
        </p:nvSpPr>
        <p:spPr>
          <a:xfrm>
            <a:off x="2286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d127d760f5_0_524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6" name="Google Shape;476;g2d127d760f5_0_524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7" name="Google Shape;477;g2d127d760f5_0_524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78" name="Google Shape;478;g2d127d760f5_0_524"/>
          <p:cNvSpPr txBox="1"/>
          <p:nvPr>
            <p:ph type="title"/>
          </p:nvPr>
        </p:nvSpPr>
        <p:spPr>
          <a:xfrm>
            <a:off x="3047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g2d127d760f5_0_524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80" name="Google Shape;480;g2d127d760f5_0_524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81" name="Google Shape;481;g2d127d760f5_0_524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g2d127d760f5_0_524"/>
          <p:cNvSpPr txBox="1"/>
          <p:nvPr/>
        </p:nvSpPr>
        <p:spPr>
          <a:xfrm>
            <a:off x="4215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g2d127d760f5_0_5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pos="1440">
          <p15:clr>
            <a:srgbClr val="00FFFF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4">
  <p:cSld name="CUSTOM_2_1_1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127d760f5_0_535"/>
          <p:cNvSpPr/>
          <p:nvPr/>
        </p:nvSpPr>
        <p:spPr>
          <a:xfrm>
            <a:off x="0" y="0"/>
            <a:ext cx="9144000" cy="45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d127d760f5_0_535"/>
          <p:cNvSpPr txBox="1"/>
          <p:nvPr>
            <p:ph type="title"/>
          </p:nvPr>
        </p:nvSpPr>
        <p:spPr>
          <a:xfrm>
            <a:off x="283475" y="182875"/>
            <a:ext cx="54681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7" name="Google Shape;487;g2d127d760f5_0_535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8" name="Google Shape;488;g2d127d760f5_0_535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89" name="Google Shape;489;g2d127d760f5_0_535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0" name="Google Shape;490;g2d127d760f5_0_535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491" name="Google Shape;491;g2d127d760f5_0_535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g2d127d760f5_0_535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g2d127d760f5_0_53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4">
  <p:cSld name="TITLE_1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822960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29"/>
          <p:cNvSpPr txBox="1"/>
          <p:nvPr>
            <p:ph type="ctrTitle"/>
          </p:nvPr>
        </p:nvSpPr>
        <p:spPr>
          <a:xfrm>
            <a:off x="731425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" type="subTitle"/>
          </p:nvPr>
        </p:nvSpPr>
        <p:spPr>
          <a:xfrm>
            <a:off x="731425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5">
  <p:cSld name="CUSTOM_2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d127d760f5_0_545"/>
          <p:cNvSpPr/>
          <p:nvPr/>
        </p:nvSpPr>
        <p:spPr>
          <a:xfrm>
            <a:off x="0" y="844375"/>
            <a:ext cx="9144000" cy="43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d127d760f5_0_545"/>
          <p:cNvSpPr txBox="1"/>
          <p:nvPr>
            <p:ph type="title"/>
          </p:nvPr>
        </p:nvSpPr>
        <p:spPr>
          <a:xfrm>
            <a:off x="283475" y="182875"/>
            <a:ext cx="78669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g2d127d760f5_0_545"/>
          <p:cNvSpPr txBox="1"/>
          <p:nvPr>
            <p:ph idx="1" type="subTitle"/>
          </p:nvPr>
        </p:nvSpPr>
        <p:spPr>
          <a:xfrm>
            <a:off x="3712475" y="1822563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8" name="Google Shape;498;g2d127d760f5_0_545"/>
          <p:cNvSpPr txBox="1"/>
          <p:nvPr>
            <p:ph idx="2" type="subTitle"/>
          </p:nvPr>
        </p:nvSpPr>
        <p:spPr>
          <a:xfrm>
            <a:off x="3712475" y="2526325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9" name="Google Shape;499;g2d127d760f5_0_545"/>
          <p:cNvSpPr txBox="1"/>
          <p:nvPr>
            <p:ph idx="3" type="subTitle"/>
          </p:nvPr>
        </p:nvSpPr>
        <p:spPr>
          <a:xfrm>
            <a:off x="3712475" y="3230088"/>
            <a:ext cx="1664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0" name="Google Shape;500;g2d127d760f5_0_545"/>
          <p:cNvSpPr txBox="1"/>
          <p:nvPr>
            <p:ph idx="4" type="subTitle"/>
          </p:nvPr>
        </p:nvSpPr>
        <p:spPr>
          <a:xfrm>
            <a:off x="5373575" y="18225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g2d127d760f5_0_545"/>
          <p:cNvSpPr txBox="1"/>
          <p:nvPr>
            <p:ph idx="5" type="subTitle"/>
          </p:nvPr>
        </p:nvSpPr>
        <p:spPr>
          <a:xfrm>
            <a:off x="5373575" y="2526463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2" name="Google Shape;502;g2d127d760f5_0_545"/>
          <p:cNvSpPr txBox="1"/>
          <p:nvPr>
            <p:ph idx="6" type="subTitle"/>
          </p:nvPr>
        </p:nvSpPr>
        <p:spPr>
          <a:xfrm>
            <a:off x="5373575" y="3230088"/>
            <a:ext cx="2862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503" name="Google Shape;503;g2d127d760f5_0_54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87">
          <p15:clr>
            <a:srgbClr val="00FFFF"/>
          </p15:clr>
        </p15:guide>
        <p15:guide id="2" orient="horz" pos="2871">
          <p15:clr>
            <a:srgbClr val="00FFFF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. Product Highlight 6">
  <p:cSld name="CUSTOM_14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d127d760f5_0_55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6" name="Google Shape;506;g2d127d760f5_0_55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g2d127d760f5_0_555"/>
          <p:cNvSpPr/>
          <p:nvPr/>
        </p:nvSpPr>
        <p:spPr>
          <a:xfrm>
            <a:off x="487424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08" name="Google Shape;508;g2d127d760f5_0_555"/>
          <p:cNvCxnSpPr/>
          <p:nvPr/>
        </p:nvCxnSpPr>
        <p:spPr>
          <a:xfrm>
            <a:off x="883424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9" name="Google Shape;509;g2d127d760f5_0_555"/>
          <p:cNvSpPr txBox="1"/>
          <p:nvPr>
            <p:ph idx="1" type="subTitle"/>
          </p:nvPr>
        </p:nvSpPr>
        <p:spPr>
          <a:xfrm>
            <a:off x="891553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0" name="Google Shape;510;g2d127d760f5_0_555"/>
          <p:cNvSpPr/>
          <p:nvPr/>
        </p:nvSpPr>
        <p:spPr>
          <a:xfrm>
            <a:off x="2454383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1" name="Google Shape;511;g2d127d760f5_0_555"/>
          <p:cNvCxnSpPr/>
          <p:nvPr/>
        </p:nvCxnSpPr>
        <p:spPr>
          <a:xfrm>
            <a:off x="2850383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2" name="Google Shape;512;g2d127d760f5_0_555"/>
          <p:cNvSpPr txBox="1"/>
          <p:nvPr>
            <p:ph idx="2" type="subTitle"/>
          </p:nvPr>
        </p:nvSpPr>
        <p:spPr>
          <a:xfrm>
            <a:off x="2858507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3" name="Google Shape;513;g2d127d760f5_0_555"/>
          <p:cNvSpPr/>
          <p:nvPr/>
        </p:nvSpPr>
        <p:spPr>
          <a:xfrm>
            <a:off x="4421341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4" name="Google Shape;514;g2d127d760f5_0_555"/>
          <p:cNvCxnSpPr/>
          <p:nvPr/>
        </p:nvCxnSpPr>
        <p:spPr>
          <a:xfrm>
            <a:off x="4817341" y="12393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g2d127d760f5_0_555"/>
          <p:cNvSpPr txBox="1"/>
          <p:nvPr>
            <p:ph idx="3" type="subTitle"/>
          </p:nvPr>
        </p:nvSpPr>
        <p:spPr>
          <a:xfrm>
            <a:off x="4825459" y="1009627"/>
            <a:ext cx="1966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g2d127d760f5_0_555"/>
          <p:cNvSpPr/>
          <p:nvPr/>
        </p:nvSpPr>
        <p:spPr>
          <a:xfrm>
            <a:off x="6388299" y="2377529"/>
            <a:ext cx="1249200" cy="1249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1.37W x 1.37H</a:t>
            </a:r>
            <a:endParaRPr b="0" i="0" sz="1000" u="none" cap="none" strike="noStrike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517" name="Google Shape;517;g2d127d760f5_0_555"/>
          <p:cNvCxnSpPr/>
          <p:nvPr/>
        </p:nvCxnSpPr>
        <p:spPr>
          <a:xfrm>
            <a:off x="6784299" y="3626729"/>
            <a:ext cx="0" cy="1138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g2d127d760f5_0_555"/>
          <p:cNvSpPr txBox="1"/>
          <p:nvPr>
            <p:ph idx="4" type="subTitle"/>
          </p:nvPr>
        </p:nvSpPr>
        <p:spPr>
          <a:xfrm>
            <a:off x="6792424" y="3550520"/>
            <a:ext cx="196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65">
          <p15:clr>
            <a:srgbClr val="00FFFF"/>
          </p15:clr>
        </p15:guide>
        <p15:guide id="2" pos="1904">
          <p15:clr>
            <a:srgbClr val="00FFFF"/>
          </p15:clr>
        </p15:guide>
        <p15:guide id="3" pos="3143">
          <p15:clr>
            <a:srgbClr val="00FFFF"/>
          </p15:clr>
        </p15:guide>
        <p15:guide id="4" pos="4382">
          <p15:clr>
            <a:srgbClr val="00FFFF"/>
          </p15:clr>
        </p15:guide>
        <p15:guide id="5" orient="horz" pos="1891">
          <p15:clr>
            <a:srgbClr val="00FFFF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Sequence">
  <p:cSld name="CUSTOM_3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d127d760f5_0_570"/>
          <p:cNvSpPr/>
          <p:nvPr/>
        </p:nvSpPr>
        <p:spPr>
          <a:xfrm>
            <a:off x="0" y="-18075"/>
            <a:ext cx="9144000" cy="402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d127d760f5_0_570"/>
          <p:cNvSpPr/>
          <p:nvPr/>
        </p:nvSpPr>
        <p:spPr>
          <a:xfrm>
            <a:off x="849350" y="2571750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 Add 70% Transparency..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2" name="Google Shape;522;g2d127d760f5_0_570"/>
          <p:cNvSpPr/>
          <p:nvPr/>
        </p:nvSpPr>
        <p:spPr>
          <a:xfrm>
            <a:off x="0" y="-9600"/>
            <a:ext cx="4547700" cy="39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4.97W x 4.34H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g2d127d760f5_0_570"/>
          <p:cNvSpPr/>
          <p:nvPr/>
        </p:nvSpPr>
        <p:spPr>
          <a:xfrm>
            <a:off x="1149150" y="2662125"/>
            <a:ext cx="2249400" cy="11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FOUR pictures </a:t>
            </a:r>
            <a:b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horizontally below.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2.46W x 1.23H</a:t>
            </a:r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g2d127d760f5_0_570"/>
          <p:cNvSpPr txBox="1"/>
          <p:nvPr>
            <p:ph idx="1" type="subTitle"/>
          </p:nvPr>
        </p:nvSpPr>
        <p:spPr>
          <a:xfrm>
            <a:off x="5283150" y="2111700"/>
            <a:ext cx="31497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g2d127d760f5_0_57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g2d127d760f5_0_570"/>
          <p:cNvSpPr txBox="1"/>
          <p:nvPr>
            <p:ph type="title"/>
          </p:nvPr>
        </p:nvSpPr>
        <p:spPr>
          <a:xfrm>
            <a:off x="5283150" y="688950"/>
            <a:ext cx="31497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8">
          <p15:clr>
            <a:srgbClr val="00FFFF"/>
          </p15:clr>
        </p15:guide>
        <p15:guide id="2" pos="2865">
          <p15:clr>
            <a:srgbClr val="00FFFF"/>
          </p15:clr>
        </p15:guide>
        <p15:guide id="3" pos="4312">
          <p15:clr>
            <a:srgbClr val="00FFFF"/>
          </p15:clr>
        </p15:guide>
        <p15:guide id="4" orient="horz" pos="2527">
          <p15:clr>
            <a:srgbClr val="00FFFF"/>
          </p15:clr>
        </p15:guide>
        <p15:guide id="5" pos="2895">
          <p15:clr>
            <a:srgbClr val="00FFFF"/>
          </p15:clr>
        </p15:guide>
        <p15:guide id="6" pos="1417">
          <p15:clr>
            <a:srgbClr val="00FFFF"/>
          </p15:clr>
        </p15:guide>
        <p15:guide id="7" pos="4343">
          <p15:clr>
            <a:srgbClr val="00FFFF"/>
          </p15:clr>
        </p15:guide>
        <p15:guide id="8" orient="horz" pos="2494">
          <p15:clr>
            <a:srgbClr val="00FFFF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. Agenda 2">
  <p:cSld name="CUSTOM_4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d127d760f5_0_578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g2d127d760f5_0_578"/>
          <p:cNvSpPr txBox="1"/>
          <p:nvPr>
            <p:ph idx="1" type="subTitle"/>
          </p:nvPr>
        </p:nvSpPr>
        <p:spPr>
          <a:xfrm>
            <a:off x="79537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0" name="Google Shape;530;g2d127d760f5_0_578"/>
          <p:cNvSpPr txBox="1"/>
          <p:nvPr>
            <p:ph idx="2" type="subTitle"/>
          </p:nvPr>
        </p:nvSpPr>
        <p:spPr>
          <a:xfrm>
            <a:off x="79538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1" name="Google Shape;531;g2d127d760f5_0_578"/>
          <p:cNvSpPr txBox="1"/>
          <p:nvPr>
            <p:ph idx="3" type="subTitle"/>
          </p:nvPr>
        </p:nvSpPr>
        <p:spPr>
          <a:xfrm>
            <a:off x="3459550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2" name="Google Shape;532;g2d127d760f5_0_578"/>
          <p:cNvSpPr txBox="1"/>
          <p:nvPr>
            <p:ph idx="4" type="subTitle"/>
          </p:nvPr>
        </p:nvSpPr>
        <p:spPr>
          <a:xfrm>
            <a:off x="3459559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3" name="Google Shape;533;g2d127d760f5_0_578"/>
          <p:cNvSpPr txBox="1"/>
          <p:nvPr>
            <p:ph idx="5" type="subTitle"/>
          </p:nvPr>
        </p:nvSpPr>
        <p:spPr>
          <a:xfrm>
            <a:off x="6123725" y="3482775"/>
            <a:ext cx="2222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34" name="Google Shape;534;g2d127d760f5_0_578"/>
          <p:cNvSpPr txBox="1"/>
          <p:nvPr>
            <p:ph idx="6" type="subTitle"/>
          </p:nvPr>
        </p:nvSpPr>
        <p:spPr>
          <a:xfrm>
            <a:off x="6123734" y="3098775"/>
            <a:ext cx="2222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5" name="Google Shape;535;g2d127d760f5_0_578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6" name="Google Shape;536;g2d127d760f5_0_57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200">
          <p15:clr>
            <a:srgbClr val="00FFFF"/>
          </p15:clr>
        </p15:guide>
        <p15:guide id="3" pos="4560">
          <p15:clr>
            <a:srgbClr val="00FFFF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1">
  <p:cSld name="CUSTOM_7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127d760f5_0_588"/>
          <p:cNvSpPr/>
          <p:nvPr/>
        </p:nvSpPr>
        <p:spPr>
          <a:xfrm>
            <a:off x="2663775" y="572125"/>
            <a:ext cx="6480300" cy="45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7.09W x 5H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9" name="Google Shape;539;g2d127d760f5_0_588"/>
          <p:cNvSpPr txBox="1"/>
          <p:nvPr>
            <p:ph type="title"/>
          </p:nvPr>
        </p:nvSpPr>
        <p:spPr>
          <a:xfrm>
            <a:off x="283475" y="343525"/>
            <a:ext cx="4213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0" name="Google Shape;540;g2d127d760f5_0_588"/>
          <p:cNvSpPr txBox="1"/>
          <p:nvPr>
            <p:ph idx="1" type="subTitle"/>
          </p:nvPr>
        </p:nvSpPr>
        <p:spPr>
          <a:xfrm>
            <a:off x="283475" y="1753675"/>
            <a:ext cx="22860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1" name="Google Shape;541;g2d127d760f5_0_58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78">
          <p15:clr>
            <a:srgbClr val="00FFFF"/>
          </p15:clr>
        </p15:guide>
        <p15:guide id="2" orient="horz" pos="360">
          <p15:clr>
            <a:srgbClr val="00FFFF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2">
  <p:cSld name="CUSTOM_7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127d760f5_0_59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g2d127d760f5_0_593"/>
          <p:cNvSpPr txBox="1"/>
          <p:nvPr>
            <p:ph type="title"/>
          </p:nvPr>
        </p:nvSpPr>
        <p:spPr>
          <a:xfrm>
            <a:off x="3288325" y="572125"/>
            <a:ext cx="5563200" cy="86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5" name="Google Shape;545;g2d127d760f5_0_593"/>
          <p:cNvSpPr txBox="1"/>
          <p:nvPr>
            <p:ph idx="1" type="subTitle"/>
          </p:nvPr>
        </p:nvSpPr>
        <p:spPr>
          <a:xfrm>
            <a:off x="5274500" y="1694425"/>
            <a:ext cx="31278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46" name="Google Shape;546;g2d127d760f5_0_593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1">
  <p:cSld name="CUSTOM_8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d127d760f5_0_598"/>
          <p:cNvSpPr txBox="1"/>
          <p:nvPr>
            <p:ph type="title"/>
          </p:nvPr>
        </p:nvSpPr>
        <p:spPr>
          <a:xfrm>
            <a:off x="128701" y="233200"/>
            <a:ext cx="429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9" name="Google Shape;549;g2d127d760f5_0_598"/>
          <p:cNvSpPr/>
          <p:nvPr/>
        </p:nvSpPr>
        <p:spPr>
          <a:xfrm>
            <a:off x="4572000" y="-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g2d127d760f5_0_598"/>
          <p:cNvSpPr/>
          <p:nvPr/>
        </p:nvSpPr>
        <p:spPr>
          <a:xfrm>
            <a:off x="0" y="2571750"/>
            <a:ext cx="4572000" cy="256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5W x 2.8H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g2d127d760f5_0_598"/>
          <p:cNvSpPr txBox="1"/>
          <p:nvPr>
            <p:ph idx="1" type="subTitle"/>
          </p:nvPr>
        </p:nvSpPr>
        <p:spPr>
          <a:xfrm>
            <a:off x="5226150" y="2805450"/>
            <a:ext cx="32370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52" name="Google Shape;552;g2d127d760f5_0_59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. Category / Brand 4">
  <p:cSld name="CUSTOM_8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127d760f5_0_604"/>
          <p:cNvSpPr txBox="1"/>
          <p:nvPr>
            <p:ph type="title"/>
          </p:nvPr>
        </p:nvSpPr>
        <p:spPr>
          <a:xfrm>
            <a:off x="2618400" y="4870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g2d127d760f5_0_604"/>
          <p:cNvSpPr/>
          <p:nvPr/>
        </p:nvSpPr>
        <p:spPr>
          <a:xfrm>
            <a:off x="6815700" y="-11550"/>
            <a:ext cx="2331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g2d127d760f5_0_604"/>
          <p:cNvSpPr/>
          <p:nvPr/>
        </p:nvSpPr>
        <p:spPr>
          <a:xfrm>
            <a:off x="0" y="-11550"/>
            <a:ext cx="2328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2.55W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7" name="Google Shape;557;g2d127d760f5_0_604"/>
          <p:cNvSpPr txBox="1"/>
          <p:nvPr>
            <p:ph idx="1" type="subTitle"/>
          </p:nvPr>
        </p:nvSpPr>
        <p:spPr>
          <a:xfrm>
            <a:off x="2618400" y="2571750"/>
            <a:ext cx="39072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g2d127d760f5_0_60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00FFFF"/>
          </p15:clr>
        </p15:guide>
        <p15:guide id="2" pos="1467">
          <p15:clr>
            <a:srgbClr val="00FFFF"/>
          </p15:clr>
        </p15:guide>
        <p15:guide id="3" pos="4293">
          <p15:clr>
            <a:srgbClr val="00FFFF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2">
  <p:cSld name="CUSTOM_8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127d760f5_0_610"/>
          <p:cNvSpPr/>
          <p:nvPr/>
        </p:nvSpPr>
        <p:spPr>
          <a:xfrm>
            <a:off x="4571055" y="-1155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d127d760f5_0_610"/>
          <p:cNvSpPr/>
          <p:nvPr/>
        </p:nvSpPr>
        <p:spPr>
          <a:xfrm>
            <a:off x="0" y="2560200"/>
            <a:ext cx="4572000" cy="2583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d127d760f5_0_610"/>
          <p:cNvSpPr/>
          <p:nvPr/>
        </p:nvSpPr>
        <p:spPr>
          <a:xfrm>
            <a:off x="0" y="-11550"/>
            <a:ext cx="4572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d127d760f5_0_610"/>
          <p:cNvSpPr/>
          <p:nvPr/>
        </p:nvSpPr>
        <p:spPr>
          <a:xfrm>
            <a:off x="158552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g2d127d760f5_0_610"/>
          <p:cNvSpPr/>
          <p:nvPr/>
        </p:nvSpPr>
        <p:spPr>
          <a:xfrm>
            <a:off x="6171255" y="29556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g2d127d760f5_0_610"/>
          <p:cNvSpPr txBox="1"/>
          <p:nvPr>
            <p:ph idx="1" type="subTitle"/>
          </p:nvPr>
        </p:nvSpPr>
        <p:spPr>
          <a:xfrm>
            <a:off x="93737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g2d127d760f5_0_610"/>
          <p:cNvSpPr txBox="1"/>
          <p:nvPr>
            <p:ph idx="2" type="subTitle"/>
          </p:nvPr>
        </p:nvSpPr>
        <p:spPr>
          <a:xfrm>
            <a:off x="5523105" y="176392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g2d127d760f5_0_610"/>
          <p:cNvSpPr/>
          <p:nvPr/>
        </p:nvSpPr>
        <p:spPr>
          <a:xfrm>
            <a:off x="158552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g2d127d760f5_0_610"/>
          <p:cNvSpPr/>
          <p:nvPr/>
        </p:nvSpPr>
        <p:spPr>
          <a:xfrm>
            <a:off x="6171255" y="2867313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Insert Picture Here. Size: 1.5W x 1.5H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g2d127d760f5_0_610"/>
          <p:cNvSpPr txBox="1"/>
          <p:nvPr>
            <p:ph idx="3" type="subTitle"/>
          </p:nvPr>
        </p:nvSpPr>
        <p:spPr>
          <a:xfrm>
            <a:off x="93737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g2d127d760f5_0_610"/>
          <p:cNvSpPr txBox="1"/>
          <p:nvPr>
            <p:ph idx="4" type="subTitle"/>
          </p:nvPr>
        </p:nvSpPr>
        <p:spPr>
          <a:xfrm>
            <a:off x="5523105" y="4335675"/>
            <a:ext cx="26679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1" name="Google Shape;571;g2d127d760f5_0_61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2" name="Google Shape;572;g2d127d760f5_0_610"/>
          <p:cNvCxnSpPr/>
          <p:nvPr/>
        </p:nvCxnSpPr>
        <p:spPr>
          <a:xfrm>
            <a:off x="4578200" y="-23875"/>
            <a:ext cx="0" cy="515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g2d127d760f5_0_610"/>
          <p:cNvCxnSpPr/>
          <p:nvPr/>
        </p:nvCxnSpPr>
        <p:spPr>
          <a:xfrm>
            <a:off x="0" y="2560325"/>
            <a:ext cx="9148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00FFFF"/>
          </p15:clr>
        </p15:guide>
        <p15:guide id="2" pos="2880">
          <p15:clr>
            <a:srgbClr val="00FFFF"/>
          </p15:clr>
        </p15:guide>
        <p15:guide id="3" pos="1431">
          <p15:clr>
            <a:srgbClr val="00FFFF"/>
          </p15:clr>
        </p15:guide>
        <p15:guide id="4" pos="4319">
          <p15:clr>
            <a:srgbClr val="00FFFF"/>
          </p15:clr>
        </p15:guide>
        <p15:guide id="5" orient="horz" pos="618">
          <p15:clr>
            <a:srgbClr val="00FFFF"/>
          </p15:clr>
        </p15:guide>
        <p15:guide id="6" orient="horz" pos="2238">
          <p15:clr>
            <a:srgbClr val="00FFFF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1">
  <p:cSld name="CUSTOM_9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d127d760f5_0_625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g2d127d760f5_0_625"/>
          <p:cNvSpPr txBox="1"/>
          <p:nvPr>
            <p:ph idx="1" type="subTitle"/>
          </p:nvPr>
        </p:nvSpPr>
        <p:spPr>
          <a:xfrm>
            <a:off x="15837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77" name="Google Shape;577;g2d127d760f5_0_625"/>
          <p:cNvSpPr txBox="1"/>
          <p:nvPr>
            <p:ph idx="2" type="subTitle"/>
          </p:nvPr>
        </p:nvSpPr>
        <p:spPr>
          <a:xfrm>
            <a:off x="15837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78" name="Google Shape;578;g2d127d760f5_0_625"/>
          <p:cNvCxnSpPr/>
          <p:nvPr/>
        </p:nvCxnSpPr>
        <p:spPr>
          <a:xfrm rot="10800000">
            <a:off x="55925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g2d127d760f5_0_625"/>
          <p:cNvCxnSpPr/>
          <p:nvPr/>
        </p:nvCxnSpPr>
        <p:spPr>
          <a:xfrm>
            <a:off x="1499705" y="2929902"/>
            <a:ext cx="61392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g2d127d760f5_0_625"/>
          <p:cNvCxnSpPr/>
          <p:nvPr/>
        </p:nvCxnSpPr>
        <p:spPr>
          <a:xfrm rot="10800000">
            <a:off x="35460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g2d127d760f5_0_625"/>
          <p:cNvSpPr txBox="1"/>
          <p:nvPr>
            <p:ph idx="3" type="subTitle"/>
          </p:nvPr>
        </p:nvSpPr>
        <p:spPr>
          <a:xfrm>
            <a:off x="15837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2" name="Google Shape;582;g2d127d760f5_0_625"/>
          <p:cNvSpPr txBox="1"/>
          <p:nvPr>
            <p:ph idx="4" type="subTitle"/>
          </p:nvPr>
        </p:nvSpPr>
        <p:spPr>
          <a:xfrm>
            <a:off x="15837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3" name="Google Shape;583;g2d127d760f5_0_625"/>
          <p:cNvSpPr txBox="1"/>
          <p:nvPr>
            <p:ph idx="5" type="subTitle"/>
          </p:nvPr>
        </p:nvSpPr>
        <p:spPr>
          <a:xfrm>
            <a:off x="36301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4" name="Google Shape;584;g2d127d760f5_0_625"/>
          <p:cNvSpPr txBox="1"/>
          <p:nvPr>
            <p:ph idx="6" type="subTitle"/>
          </p:nvPr>
        </p:nvSpPr>
        <p:spPr>
          <a:xfrm>
            <a:off x="36301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5" name="Google Shape;585;g2d127d760f5_0_625"/>
          <p:cNvSpPr txBox="1"/>
          <p:nvPr>
            <p:ph idx="7" type="subTitle"/>
          </p:nvPr>
        </p:nvSpPr>
        <p:spPr>
          <a:xfrm>
            <a:off x="36301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6" name="Google Shape;586;g2d127d760f5_0_625"/>
          <p:cNvSpPr txBox="1"/>
          <p:nvPr>
            <p:ph idx="8" type="subTitle"/>
          </p:nvPr>
        </p:nvSpPr>
        <p:spPr>
          <a:xfrm>
            <a:off x="36301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7" name="Google Shape;587;g2d127d760f5_0_625"/>
          <p:cNvSpPr txBox="1"/>
          <p:nvPr>
            <p:ph idx="9" type="subTitle"/>
          </p:nvPr>
        </p:nvSpPr>
        <p:spPr>
          <a:xfrm>
            <a:off x="5676550" y="121615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88" name="Google Shape;588;g2d127d760f5_0_625"/>
          <p:cNvSpPr txBox="1"/>
          <p:nvPr>
            <p:ph idx="13" type="subTitle"/>
          </p:nvPr>
        </p:nvSpPr>
        <p:spPr>
          <a:xfrm>
            <a:off x="5676550" y="153619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9" name="Google Shape;589;g2d127d760f5_0_625"/>
          <p:cNvSpPr txBox="1"/>
          <p:nvPr>
            <p:ph idx="14" type="subTitle"/>
          </p:nvPr>
        </p:nvSpPr>
        <p:spPr>
          <a:xfrm>
            <a:off x="5676550" y="3034202"/>
            <a:ext cx="188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90" name="Google Shape;590;g2d127d760f5_0_625"/>
          <p:cNvSpPr txBox="1"/>
          <p:nvPr>
            <p:ph idx="15" type="subTitle"/>
          </p:nvPr>
        </p:nvSpPr>
        <p:spPr>
          <a:xfrm>
            <a:off x="5676550" y="3354242"/>
            <a:ext cx="18837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1" name="Google Shape;591;g2d127d760f5_0_625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g2d127d760f5_0_625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46">
          <p15:clr>
            <a:srgbClr val="00FFFF"/>
          </p15:clr>
        </p15:guide>
        <p15:guide id="2" pos="946">
          <p15:clr>
            <a:srgbClr val="00FFFF"/>
          </p15:clr>
        </p15:guide>
        <p15:guide id="3" pos="2235">
          <p15:clr>
            <a:srgbClr val="00FFFF"/>
          </p15:clr>
        </p15:guide>
        <p15:guide id="4" pos="3525">
          <p15:clr>
            <a:srgbClr val="00FFFF"/>
          </p15:clr>
        </p15:guide>
        <p15:guide id="5" pos="4814">
          <p15:clr>
            <a:srgbClr val="00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5">
  <p:cSld name="TITLE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38;p30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00FFFF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2">
  <p:cSld name="CUSTOM_9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127d760f5_0_64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5" name="Google Shape;595;g2d127d760f5_0_644"/>
          <p:cNvSpPr txBox="1"/>
          <p:nvPr>
            <p:ph idx="1" type="subTitle"/>
          </p:nvPr>
        </p:nvSpPr>
        <p:spPr>
          <a:xfrm>
            <a:off x="6293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596" name="Google Shape;596;g2d127d760f5_0_644"/>
          <p:cNvSpPr txBox="1"/>
          <p:nvPr>
            <p:ph idx="2" type="subTitle"/>
          </p:nvPr>
        </p:nvSpPr>
        <p:spPr>
          <a:xfrm>
            <a:off x="6293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97" name="Google Shape;597;g2d127d760f5_0_644"/>
          <p:cNvCxnSpPr/>
          <p:nvPr/>
        </p:nvCxnSpPr>
        <p:spPr>
          <a:xfrm rot="10800000">
            <a:off x="6615402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g2d127d760f5_0_644"/>
          <p:cNvCxnSpPr/>
          <p:nvPr/>
        </p:nvCxnSpPr>
        <p:spPr>
          <a:xfrm>
            <a:off x="550650" y="2929900"/>
            <a:ext cx="8034300" cy="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g2d127d760f5_0_644"/>
          <p:cNvCxnSpPr/>
          <p:nvPr/>
        </p:nvCxnSpPr>
        <p:spPr>
          <a:xfrm rot="10800000">
            <a:off x="45692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g2d127d760f5_0_644"/>
          <p:cNvCxnSpPr/>
          <p:nvPr/>
        </p:nvCxnSpPr>
        <p:spPr>
          <a:xfrm rot="10800000">
            <a:off x="2523198" y="1216152"/>
            <a:ext cx="5400" cy="3427500"/>
          </a:xfrm>
          <a:prstGeom prst="straightConnector1">
            <a:avLst/>
          </a:prstGeom>
          <a:noFill/>
          <a:ln cap="flat" cmpd="sng" w="9525">
            <a:solidFill>
              <a:srgbClr val="00B8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g2d127d760f5_0_644"/>
          <p:cNvSpPr txBox="1"/>
          <p:nvPr>
            <p:ph idx="3" type="subTitle"/>
          </p:nvPr>
        </p:nvSpPr>
        <p:spPr>
          <a:xfrm>
            <a:off x="6293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2" name="Google Shape;602;g2d127d760f5_0_644"/>
          <p:cNvSpPr txBox="1"/>
          <p:nvPr>
            <p:ph idx="4" type="subTitle"/>
          </p:nvPr>
        </p:nvSpPr>
        <p:spPr>
          <a:xfrm>
            <a:off x="6293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g2d127d760f5_0_644"/>
          <p:cNvSpPr txBox="1"/>
          <p:nvPr>
            <p:ph idx="5" type="subTitle"/>
          </p:nvPr>
        </p:nvSpPr>
        <p:spPr>
          <a:xfrm>
            <a:off x="26345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4" name="Google Shape;604;g2d127d760f5_0_644"/>
          <p:cNvSpPr txBox="1"/>
          <p:nvPr>
            <p:ph idx="6" type="subTitle"/>
          </p:nvPr>
        </p:nvSpPr>
        <p:spPr>
          <a:xfrm>
            <a:off x="26345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5" name="Google Shape;605;g2d127d760f5_0_644"/>
          <p:cNvSpPr txBox="1"/>
          <p:nvPr>
            <p:ph idx="7" type="subTitle"/>
          </p:nvPr>
        </p:nvSpPr>
        <p:spPr>
          <a:xfrm>
            <a:off x="26345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6" name="Google Shape;606;g2d127d760f5_0_644"/>
          <p:cNvSpPr txBox="1"/>
          <p:nvPr>
            <p:ph idx="8" type="subTitle"/>
          </p:nvPr>
        </p:nvSpPr>
        <p:spPr>
          <a:xfrm>
            <a:off x="26345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7" name="Google Shape;607;g2d127d760f5_0_644"/>
          <p:cNvSpPr txBox="1"/>
          <p:nvPr>
            <p:ph idx="9" type="subTitle"/>
          </p:nvPr>
        </p:nvSpPr>
        <p:spPr>
          <a:xfrm>
            <a:off x="46806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08" name="Google Shape;608;g2d127d760f5_0_644"/>
          <p:cNvSpPr txBox="1"/>
          <p:nvPr>
            <p:ph idx="13" type="subTitle"/>
          </p:nvPr>
        </p:nvSpPr>
        <p:spPr>
          <a:xfrm>
            <a:off x="46806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9" name="Google Shape;609;g2d127d760f5_0_644"/>
          <p:cNvSpPr txBox="1"/>
          <p:nvPr>
            <p:ph idx="14" type="subTitle"/>
          </p:nvPr>
        </p:nvSpPr>
        <p:spPr>
          <a:xfrm>
            <a:off x="46806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0" name="Google Shape;610;g2d127d760f5_0_644"/>
          <p:cNvSpPr txBox="1"/>
          <p:nvPr>
            <p:ph idx="15" type="subTitle"/>
          </p:nvPr>
        </p:nvSpPr>
        <p:spPr>
          <a:xfrm>
            <a:off x="46806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1" name="Google Shape;611;g2d127d760f5_0_644"/>
          <p:cNvSpPr txBox="1"/>
          <p:nvPr>
            <p:ph idx="16" type="subTitle"/>
          </p:nvPr>
        </p:nvSpPr>
        <p:spPr>
          <a:xfrm>
            <a:off x="6683148" y="121615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2" name="Google Shape;612;g2d127d760f5_0_644"/>
          <p:cNvSpPr txBox="1"/>
          <p:nvPr>
            <p:ph idx="17" type="subTitle"/>
          </p:nvPr>
        </p:nvSpPr>
        <p:spPr>
          <a:xfrm>
            <a:off x="6683148" y="153619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13" name="Google Shape;613;g2d127d760f5_0_644"/>
          <p:cNvSpPr txBox="1"/>
          <p:nvPr>
            <p:ph idx="18" type="subTitle"/>
          </p:nvPr>
        </p:nvSpPr>
        <p:spPr>
          <a:xfrm>
            <a:off x="6683148" y="3034202"/>
            <a:ext cx="1828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14" name="Google Shape;614;g2d127d760f5_0_644"/>
          <p:cNvSpPr txBox="1"/>
          <p:nvPr>
            <p:ph idx="19" type="subTitle"/>
          </p:nvPr>
        </p:nvSpPr>
        <p:spPr>
          <a:xfrm>
            <a:off x="6683148" y="3354242"/>
            <a:ext cx="1828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5" name="Google Shape;615;g2d127d760f5_0_64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g2d127d760f5_0_64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591">
          <p15:clr>
            <a:srgbClr val="00FFFF"/>
          </p15:clr>
        </p15:guide>
        <p15:guide id="2" pos="2877">
          <p15:clr>
            <a:srgbClr val="00FFFF"/>
          </p15:clr>
        </p15:guide>
        <p15:guide id="3" pos="4163">
          <p15:clr>
            <a:srgbClr val="00FFFF"/>
          </p15:clr>
        </p15:guide>
        <p15:guide id="4" orient="horz" pos="1847">
          <p15:clr>
            <a:srgbClr val="00FFFF"/>
          </p15:clr>
        </p15:guide>
        <p15:guide id="5" pos="354">
          <p15:clr>
            <a:srgbClr val="00FFFF"/>
          </p15:clr>
        </p15:guide>
        <p15:guide id="6" pos="5401">
          <p15:clr>
            <a:srgbClr val="00FFFF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3">
  <p:cSld name="CUSTOM_10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d127d760f5_0_668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d127d760f5_0_668"/>
          <p:cNvSpPr txBox="1"/>
          <p:nvPr>
            <p:ph type="title"/>
          </p:nvPr>
        </p:nvSpPr>
        <p:spPr>
          <a:xfrm>
            <a:off x="283475" y="182875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0" name="Google Shape;620;g2d127d760f5_0_668"/>
          <p:cNvSpPr txBox="1"/>
          <p:nvPr>
            <p:ph idx="1" type="subTitle"/>
          </p:nvPr>
        </p:nvSpPr>
        <p:spPr>
          <a:xfrm>
            <a:off x="283475" y="804672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1" name="Google Shape;621;g2d127d760f5_0_668"/>
          <p:cNvSpPr txBox="1"/>
          <p:nvPr>
            <p:ph idx="2" type="subTitle"/>
          </p:nvPr>
        </p:nvSpPr>
        <p:spPr>
          <a:xfrm>
            <a:off x="6424600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2" name="Google Shape;622;g2d127d760f5_0_668"/>
          <p:cNvSpPr txBox="1"/>
          <p:nvPr>
            <p:ph idx="3" type="subTitle"/>
          </p:nvPr>
        </p:nvSpPr>
        <p:spPr>
          <a:xfrm>
            <a:off x="6424600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3" name="Google Shape;623;g2d127d760f5_0_668"/>
          <p:cNvSpPr txBox="1"/>
          <p:nvPr>
            <p:ph idx="4" type="subTitle"/>
          </p:nvPr>
        </p:nvSpPr>
        <p:spPr>
          <a:xfrm>
            <a:off x="4252775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4" name="Google Shape;624;g2d127d760f5_0_668"/>
          <p:cNvSpPr txBox="1"/>
          <p:nvPr>
            <p:ph idx="5" type="subTitle"/>
          </p:nvPr>
        </p:nvSpPr>
        <p:spPr>
          <a:xfrm>
            <a:off x="4252775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5" name="Google Shape;625;g2d127d760f5_0_668"/>
          <p:cNvSpPr txBox="1"/>
          <p:nvPr>
            <p:ph idx="6" type="subTitle"/>
          </p:nvPr>
        </p:nvSpPr>
        <p:spPr>
          <a:xfrm>
            <a:off x="6424600" y="547775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6" name="Google Shape;626;g2d127d760f5_0_668"/>
          <p:cNvSpPr txBox="1"/>
          <p:nvPr>
            <p:ph idx="7" type="subTitle"/>
          </p:nvPr>
        </p:nvSpPr>
        <p:spPr>
          <a:xfrm>
            <a:off x="6424600" y="803841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27" name="Google Shape;627;g2d127d760f5_0_668"/>
          <p:cNvSpPr txBox="1"/>
          <p:nvPr>
            <p:ph idx="8" type="subTitle"/>
          </p:nvPr>
        </p:nvSpPr>
        <p:spPr>
          <a:xfrm>
            <a:off x="4114800" y="4359725"/>
            <a:ext cx="4457700" cy="40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g2d127d760f5_0_668"/>
          <p:cNvSpPr txBox="1"/>
          <p:nvPr>
            <p:ph idx="9" type="subTitle"/>
          </p:nvPr>
        </p:nvSpPr>
        <p:spPr>
          <a:xfrm>
            <a:off x="4252775" y="2677714"/>
            <a:ext cx="2002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9" name="Google Shape;629;g2d127d760f5_0_668"/>
          <p:cNvSpPr txBox="1"/>
          <p:nvPr>
            <p:ph idx="13" type="subTitle"/>
          </p:nvPr>
        </p:nvSpPr>
        <p:spPr>
          <a:xfrm>
            <a:off x="4252775" y="2421700"/>
            <a:ext cx="2002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g2d127d760f5_0_66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4">
  <p:cSld name="CUSTOM_10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d127d760f5_0_682"/>
          <p:cNvSpPr/>
          <p:nvPr/>
        </p:nvSpPr>
        <p:spPr>
          <a:xfrm>
            <a:off x="3535750" y="0"/>
            <a:ext cx="56082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d127d760f5_0_682"/>
          <p:cNvSpPr txBox="1"/>
          <p:nvPr>
            <p:ph type="title"/>
          </p:nvPr>
        </p:nvSpPr>
        <p:spPr>
          <a:xfrm>
            <a:off x="283475" y="182875"/>
            <a:ext cx="29637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4" name="Google Shape;634;g2d127d760f5_0_682"/>
          <p:cNvSpPr txBox="1"/>
          <p:nvPr>
            <p:ph idx="1" type="subTitle"/>
          </p:nvPr>
        </p:nvSpPr>
        <p:spPr>
          <a:xfrm>
            <a:off x="283475" y="2269297"/>
            <a:ext cx="29637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g2d127d760f5_0_68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27">
          <p15:clr>
            <a:srgbClr val="00FFFF"/>
          </p15:clr>
        </p15:guide>
        <p15:guide id="2" pos="2592">
          <p15:clr>
            <a:srgbClr val="00FFFF"/>
          </p15:clr>
        </p15:guide>
        <p15:guide id="3" pos="5400">
          <p15:clr>
            <a:srgbClr val="00FFFF"/>
          </p15:clr>
        </p15:guide>
        <p15:guide id="4" pos="5308">
          <p15:clr>
            <a:srgbClr val="00FFFF"/>
          </p15:clr>
        </p15:guide>
        <p15:guide id="5" pos="2679">
          <p15:clr>
            <a:srgbClr val="00FFFF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. Overview 5">
  <p:cSld name="CUSTOM_1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d127d760f5_0_687"/>
          <p:cNvSpPr/>
          <p:nvPr/>
        </p:nvSpPr>
        <p:spPr>
          <a:xfrm>
            <a:off x="-8400" y="3003900"/>
            <a:ext cx="9144000" cy="213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d127d760f5_0_68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9" name="Google Shape;639;g2d127d760f5_0_687"/>
          <p:cNvCxnSpPr/>
          <p:nvPr/>
        </p:nvCxnSpPr>
        <p:spPr>
          <a:xfrm>
            <a:off x="187063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g2d127d760f5_0_687"/>
          <p:cNvCxnSpPr/>
          <p:nvPr/>
        </p:nvCxnSpPr>
        <p:spPr>
          <a:xfrm>
            <a:off x="367154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g2d127d760f5_0_687"/>
          <p:cNvCxnSpPr/>
          <p:nvPr/>
        </p:nvCxnSpPr>
        <p:spPr>
          <a:xfrm>
            <a:off x="727336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g2d127d760f5_0_687"/>
          <p:cNvCxnSpPr/>
          <p:nvPr/>
        </p:nvCxnSpPr>
        <p:spPr>
          <a:xfrm>
            <a:off x="5472455" y="3638250"/>
            <a:ext cx="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g2d127d760f5_0_687"/>
          <p:cNvSpPr txBox="1"/>
          <p:nvPr>
            <p:ph idx="1" type="subTitle"/>
          </p:nvPr>
        </p:nvSpPr>
        <p:spPr>
          <a:xfrm>
            <a:off x="179980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4" name="Google Shape;644;g2d127d760f5_0_687"/>
          <p:cNvSpPr txBox="1"/>
          <p:nvPr>
            <p:ph idx="2" type="subTitle"/>
          </p:nvPr>
        </p:nvSpPr>
        <p:spPr>
          <a:xfrm>
            <a:off x="19801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5" name="Google Shape;645;g2d127d760f5_0_687"/>
          <p:cNvSpPr txBox="1"/>
          <p:nvPr>
            <p:ph idx="3" type="subTitle"/>
          </p:nvPr>
        </p:nvSpPr>
        <p:spPr>
          <a:xfrm>
            <a:off x="3781042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6" name="Google Shape;646;g2d127d760f5_0_687"/>
          <p:cNvSpPr txBox="1"/>
          <p:nvPr>
            <p:ph idx="4" type="subTitle"/>
          </p:nvPr>
        </p:nvSpPr>
        <p:spPr>
          <a:xfrm>
            <a:off x="558195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7" name="Google Shape;647;g2d127d760f5_0_687"/>
          <p:cNvSpPr txBox="1"/>
          <p:nvPr>
            <p:ph idx="5" type="subTitle"/>
          </p:nvPr>
        </p:nvSpPr>
        <p:spPr>
          <a:xfrm>
            <a:off x="7382905" y="3774600"/>
            <a:ext cx="15819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8" name="Google Shape;648;g2d127d760f5_0_68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92">
          <p15:clr>
            <a:srgbClr val="00FFFF"/>
          </p15:clr>
        </p15:guide>
        <p15:guide id="2" pos="1178">
          <p15:clr>
            <a:srgbClr val="00FFFF"/>
          </p15:clr>
        </p15:guide>
        <p15:guide id="3" pos="2313">
          <p15:clr>
            <a:srgbClr val="00FFFF"/>
          </p15:clr>
        </p15:guide>
        <p15:guide id="4" pos="3447">
          <p15:clr>
            <a:srgbClr val="00FFFF"/>
          </p15:clr>
        </p15:guide>
        <p15:guide id="5" pos="4582">
          <p15:clr>
            <a:srgbClr val="00FFFF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3">
  <p:cSld name="CUSTOM_1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d127d760f5_0_700"/>
          <p:cNvSpPr txBox="1"/>
          <p:nvPr>
            <p:ph type="title"/>
          </p:nvPr>
        </p:nvSpPr>
        <p:spPr>
          <a:xfrm>
            <a:off x="296275" y="1022550"/>
            <a:ext cx="21945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g2d127d760f5_0_700"/>
          <p:cNvSpPr/>
          <p:nvPr/>
        </p:nvSpPr>
        <p:spPr>
          <a:xfrm>
            <a:off x="4782450" y="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g2d127d760f5_0_700"/>
          <p:cNvSpPr/>
          <p:nvPr/>
        </p:nvSpPr>
        <p:spPr>
          <a:xfrm>
            <a:off x="70044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3" name="Google Shape;653;g2d127d760f5_0_700"/>
          <p:cNvSpPr/>
          <p:nvPr/>
        </p:nvSpPr>
        <p:spPr>
          <a:xfrm>
            <a:off x="2560500" y="2601600"/>
            <a:ext cx="21396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2.34W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g2d127d760f5_0_700"/>
          <p:cNvSpPr txBox="1"/>
          <p:nvPr>
            <p:ph idx="1" type="subTitle"/>
          </p:nvPr>
        </p:nvSpPr>
        <p:spPr>
          <a:xfrm>
            <a:off x="2560500" y="0"/>
            <a:ext cx="21396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5" name="Google Shape;655;g2d127d760f5_0_700"/>
          <p:cNvSpPr txBox="1"/>
          <p:nvPr>
            <p:ph idx="2" type="subTitle"/>
          </p:nvPr>
        </p:nvSpPr>
        <p:spPr>
          <a:xfrm>
            <a:off x="4782450" y="2601600"/>
            <a:ext cx="21396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6" name="Google Shape;656;g2d127d760f5_0_700"/>
          <p:cNvSpPr txBox="1"/>
          <p:nvPr>
            <p:ph idx="3" type="subTitle"/>
          </p:nvPr>
        </p:nvSpPr>
        <p:spPr>
          <a:xfrm>
            <a:off x="7004400" y="0"/>
            <a:ext cx="21396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7" name="Google Shape;657;g2d127d760f5_0_700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613">
          <p15:clr>
            <a:srgbClr val="00FFFF"/>
          </p15:clr>
        </p15:guide>
        <p15:guide id="2" pos="2961">
          <p15:clr>
            <a:srgbClr val="00FFFF"/>
          </p15:clr>
        </p15:guide>
        <p15:guide id="3" pos="4364">
          <p15:clr>
            <a:srgbClr val="00FFFF"/>
          </p15:clr>
        </p15:guide>
        <p15:guide id="4" orient="horz" pos="1601">
          <p15:clr>
            <a:srgbClr val="00FFFF"/>
          </p15:clr>
        </p15:guide>
        <p15:guide id="5" orient="horz" pos="1639">
          <p15:clr>
            <a:srgbClr val="00FFFF"/>
          </p15:clr>
        </p15:guide>
        <p15:guide id="6" pos="3013">
          <p15:clr>
            <a:srgbClr val="00FFFF"/>
          </p15:clr>
        </p15:guide>
        <p15:guide id="7" pos="4412">
          <p15:clr>
            <a:srgbClr val="00FFFF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4">
  <p:cSld name="CUSTOM_12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d127d760f5_0_709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g2d127d760f5_0_709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1" name="Google Shape;661;g2d127d760f5_0_709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g2d127d760f5_0_709"/>
          <p:cNvSpPr txBox="1"/>
          <p:nvPr>
            <p:ph idx="1" type="subTitle"/>
          </p:nvPr>
        </p:nvSpPr>
        <p:spPr>
          <a:xfrm>
            <a:off x="0" y="2604008"/>
            <a:ext cx="2999100" cy="254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3" name="Google Shape;663;g2d127d760f5_0_709"/>
          <p:cNvSpPr txBox="1"/>
          <p:nvPr>
            <p:ph idx="2" type="subTitle"/>
          </p:nvPr>
        </p:nvSpPr>
        <p:spPr>
          <a:xfrm>
            <a:off x="3070200" y="0"/>
            <a:ext cx="2999100" cy="254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4" name="Google Shape;664;g2d127d760f5_0_709"/>
          <p:cNvSpPr txBox="1"/>
          <p:nvPr>
            <p:ph idx="3" type="subTitle"/>
          </p:nvPr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400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/>
            </a:lvl9pPr>
          </a:lstStyle>
          <a:p/>
        </p:txBody>
      </p:sp>
      <p:sp>
        <p:nvSpPr>
          <p:cNvPr id="665" name="Google Shape;665;g2d127d760f5_0_709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6" name="Google Shape;666;g2d127d760f5_0_709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5">
  <p:cSld name="CUSTOM_12_1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d127d760f5_0_718"/>
          <p:cNvSpPr/>
          <p:nvPr/>
        </p:nvSpPr>
        <p:spPr>
          <a:xfrm>
            <a:off x="-45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9" name="Google Shape;669;g2d127d760f5_0_718"/>
          <p:cNvSpPr/>
          <p:nvPr/>
        </p:nvSpPr>
        <p:spPr>
          <a:xfrm>
            <a:off x="6144900" y="0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0" name="Google Shape;670;g2d127d760f5_0_718"/>
          <p:cNvSpPr/>
          <p:nvPr/>
        </p:nvSpPr>
        <p:spPr>
          <a:xfrm>
            <a:off x="3072450" y="2603989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1" name="Google Shape;671;g2d127d760f5_0_71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2" name="Google Shape;672;g2d127d760f5_0_718"/>
          <p:cNvCxnSpPr/>
          <p:nvPr/>
        </p:nvCxnSpPr>
        <p:spPr>
          <a:xfrm>
            <a:off x="727675" y="5143500"/>
            <a:ext cx="152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3" name="Google Shape;673;g2d127d760f5_0_718"/>
          <p:cNvSpPr/>
          <p:nvPr/>
        </p:nvSpPr>
        <p:spPr>
          <a:xfrm>
            <a:off x="-45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g2d127d760f5_0_718"/>
          <p:cNvSpPr/>
          <p:nvPr/>
        </p:nvSpPr>
        <p:spPr>
          <a:xfrm>
            <a:off x="6144900" y="2615725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g2d127d760f5_0_718"/>
          <p:cNvSpPr/>
          <p:nvPr/>
        </p:nvSpPr>
        <p:spPr>
          <a:xfrm>
            <a:off x="3072450" y="-11"/>
            <a:ext cx="2999100" cy="25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2.78H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886">
          <p15:clr>
            <a:srgbClr val="00FFFF"/>
          </p15:clr>
        </p15:guide>
        <p15:guide id="2" pos="3825">
          <p15:clr>
            <a:srgbClr val="00FFFF"/>
          </p15:clr>
        </p15:guide>
        <p15:guide id="3" orient="horz" pos="1601">
          <p15:clr>
            <a:srgbClr val="00FFFF"/>
          </p15:clr>
        </p15:guide>
        <p15:guide id="4" orient="horz" pos="1648">
          <p15:clr>
            <a:srgbClr val="00FFFF"/>
          </p15:clr>
        </p15:guide>
        <p15:guide id="5" pos="1935">
          <p15:clr>
            <a:srgbClr val="00FFFF"/>
          </p15:clr>
        </p15:guide>
        <p15:guide id="6" pos="3871">
          <p15:clr>
            <a:srgbClr val="00FFFF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6">
  <p:cSld name="CUSTOM_13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d127d760f5_0_727"/>
          <p:cNvSpPr txBox="1"/>
          <p:nvPr>
            <p:ph idx="1" type="subTitle"/>
          </p:nvPr>
        </p:nvSpPr>
        <p:spPr>
          <a:xfrm>
            <a:off x="3049500" y="1246025"/>
            <a:ext cx="3045000" cy="257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8" name="Google Shape;678;g2d127d760f5_0_727"/>
          <p:cNvSpPr txBox="1"/>
          <p:nvPr>
            <p:ph idx="2" type="subTitle"/>
          </p:nvPr>
        </p:nvSpPr>
        <p:spPr>
          <a:xfrm>
            <a:off x="6094500" y="1246025"/>
            <a:ext cx="3045000" cy="25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9" name="Google Shape;679;g2d127d760f5_0_727"/>
          <p:cNvSpPr txBox="1"/>
          <p:nvPr>
            <p:ph idx="3" type="subTitle"/>
          </p:nvPr>
        </p:nvSpPr>
        <p:spPr>
          <a:xfrm>
            <a:off x="0" y="1246025"/>
            <a:ext cx="3045000" cy="25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457200" spcFirstLastPara="1" rIns="457200" wrap="square" tIns="457200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0" name="Google Shape;680;g2d127d760f5_0_72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g2d127d760f5_0_727"/>
          <p:cNvSpPr txBox="1"/>
          <p:nvPr>
            <p:ph idx="4" type="body"/>
          </p:nvPr>
        </p:nvSpPr>
        <p:spPr>
          <a:xfrm>
            <a:off x="462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2" name="Google Shape;682;g2d127d760f5_0_727"/>
          <p:cNvSpPr txBox="1"/>
          <p:nvPr>
            <p:ph idx="5" type="body"/>
          </p:nvPr>
        </p:nvSpPr>
        <p:spPr>
          <a:xfrm>
            <a:off x="351000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⎯"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≫"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Poppins Light"/>
              <a:buChar char="●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3" name="Google Shape;683;g2d127d760f5_0_727"/>
          <p:cNvSpPr txBox="1"/>
          <p:nvPr>
            <p:ph idx="6" type="body"/>
          </p:nvPr>
        </p:nvSpPr>
        <p:spPr>
          <a:xfrm>
            <a:off x="6561750" y="2271950"/>
            <a:ext cx="2119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⎯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≫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Light"/>
              <a:buChar char="●"/>
              <a:defRPr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84" name="Google Shape;684;g2d127d760f5_0_727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5" name="Google Shape;685;g2d127d760f5_0_72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18">
          <p15:clr>
            <a:srgbClr val="00FFFF"/>
          </p15:clr>
        </p15:guide>
        <p15:guide id="2" pos="3839">
          <p15:clr>
            <a:srgbClr val="00FFFF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. Grid 7">
  <p:cSld name="CUSTOM_13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d127d760f5_0_737"/>
          <p:cNvSpPr/>
          <p:nvPr/>
        </p:nvSpPr>
        <p:spPr>
          <a:xfrm>
            <a:off x="660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8" name="Google Shape;688;g2d127d760f5_0_737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g2d127d760f5_0_737"/>
          <p:cNvSpPr/>
          <p:nvPr/>
        </p:nvSpPr>
        <p:spPr>
          <a:xfrm>
            <a:off x="307576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0" name="Google Shape;690;g2d127d760f5_0_737"/>
          <p:cNvSpPr/>
          <p:nvPr/>
        </p:nvSpPr>
        <p:spPr>
          <a:xfrm>
            <a:off x="6144925" y="1559258"/>
            <a:ext cx="2999100" cy="24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a Lifestyle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3.28W x 2.7H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g2d127d760f5_0_737"/>
          <p:cNvSpPr txBox="1"/>
          <p:nvPr>
            <p:ph idx="1" type="subTitle"/>
          </p:nvPr>
        </p:nvSpPr>
        <p:spPr>
          <a:xfrm>
            <a:off x="660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2" name="Google Shape;692;g2d127d760f5_0_737"/>
          <p:cNvSpPr txBox="1"/>
          <p:nvPr>
            <p:ph idx="2" type="subTitle"/>
          </p:nvPr>
        </p:nvSpPr>
        <p:spPr>
          <a:xfrm>
            <a:off x="307576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3" name="Google Shape;693;g2d127d760f5_0_737"/>
          <p:cNvSpPr txBox="1"/>
          <p:nvPr>
            <p:ph idx="3" type="subTitle"/>
          </p:nvPr>
        </p:nvSpPr>
        <p:spPr>
          <a:xfrm>
            <a:off x="6144925" y="1001625"/>
            <a:ext cx="2999100" cy="51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694" name="Google Shape;694;g2d127d760f5_0_737"/>
          <p:cNvSpPr txBox="1"/>
          <p:nvPr>
            <p:ph idx="4" type="subTitle"/>
          </p:nvPr>
        </p:nvSpPr>
        <p:spPr>
          <a:xfrm>
            <a:off x="658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5" name="Google Shape;695;g2d127d760f5_0_737"/>
          <p:cNvSpPr txBox="1"/>
          <p:nvPr>
            <p:ph idx="5" type="subTitle"/>
          </p:nvPr>
        </p:nvSpPr>
        <p:spPr>
          <a:xfrm>
            <a:off x="307574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g2d127d760f5_0_737"/>
          <p:cNvSpPr txBox="1"/>
          <p:nvPr>
            <p:ph idx="6" type="subTitle"/>
          </p:nvPr>
        </p:nvSpPr>
        <p:spPr>
          <a:xfrm>
            <a:off x="6144900" y="4071392"/>
            <a:ext cx="2999100" cy="51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7" name="Google Shape;697;g2d127d760f5_0_737"/>
          <p:cNvSpPr txBox="1"/>
          <p:nvPr>
            <p:ph idx="7" type="subTitle"/>
          </p:nvPr>
        </p:nvSpPr>
        <p:spPr>
          <a:xfrm>
            <a:off x="658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8" name="Google Shape;698;g2d127d760f5_0_737"/>
          <p:cNvSpPr txBox="1"/>
          <p:nvPr>
            <p:ph idx="8" type="subTitle"/>
          </p:nvPr>
        </p:nvSpPr>
        <p:spPr>
          <a:xfrm>
            <a:off x="307574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9" name="Google Shape;699;g2d127d760f5_0_737"/>
          <p:cNvSpPr txBox="1"/>
          <p:nvPr>
            <p:ph idx="9" type="subTitle"/>
          </p:nvPr>
        </p:nvSpPr>
        <p:spPr>
          <a:xfrm>
            <a:off x="6144900" y="4629025"/>
            <a:ext cx="2999100" cy="51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0" name="Google Shape;700;g2d127d760f5_0_737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893">
          <p15:clr>
            <a:srgbClr val="00FFFF"/>
          </p15:clr>
        </p15:guide>
        <p15:guide id="2" pos="3827">
          <p15:clr>
            <a:srgbClr val="00FFFF"/>
          </p15:clr>
        </p15:guide>
        <p15:guide id="3" orient="horz" pos="631">
          <p15:clr>
            <a:srgbClr val="00FFFF"/>
          </p15:clr>
        </p15:guide>
        <p15:guide id="4" orient="horz" pos="955">
          <p15:clr>
            <a:srgbClr val="00FFFF"/>
          </p15:clr>
        </p15:guide>
        <p15:guide id="5" orient="horz" pos="2565">
          <p15:clr>
            <a:srgbClr val="00FFFF"/>
          </p15:clr>
        </p15:guide>
        <p15:guide id="6" orient="horz" pos="2916">
          <p15:clr>
            <a:srgbClr val="00FFFF"/>
          </p15:clr>
        </p15:guide>
        <p15:guide id="7" pos="1937">
          <p15:clr>
            <a:srgbClr val="00FFFF"/>
          </p15:clr>
        </p15:guide>
        <p15:guide id="8" pos="3871">
          <p15:clr>
            <a:srgbClr val="00FFFF"/>
          </p15:clr>
        </p15:guide>
        <p15:guide id="9" orient="horz" pos="982">
          <p15:clr>
            <a:srgbClr val="00FFFF"/>
          </p15:clr>
        </p15:guide>
        <p15:guide id="10" orient="horz" pos="2537">
          <p15:clr>
            <a:srgbClr val="00FFFF"/>
          </p15:clr>
        </p15:guide>
        <p15:guide id="11" orient="horz" pos="2889">
          <p15:clr>
            <a:srgbClr val="00FFFF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. Org Chart">
  <p:cSld name="CUSTOM_15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d127d760f5_0_752"/>
          <p:cNvSpPr/>
          <p:nvPr/>
        </p:nvSpPr>
        <p:spPr>
          <a:xfrm>
            <a:off x="442050" y="276450"/>
            <a:ext cx="1984200" cy="1931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d127d760f5_0_752"/>
          <p:cNvSpPr/>
          <p:nvPr/>
        </p:nvSpPr>
        <p:spPr>
          <a:xfrm>
            <a:off x="2868300" y="0"/>
            <a:ext cx="6275700" cy="51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2d127d760f5_0_75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5" name="Google Shape;705;g2d127d760f5_0_752"/>
          <p:cNvSpPr txBox="1"/>
          <p:nvPr>
            <p:ph type="title"/>
          </p:nvPr>
        </p:nvSpPr>
        <p:spPr>
          <a:xfrm>
            <a:off x="368250" y="812250"/>
            <a:ext cx="21318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g2d127d760f5_0_752"/>
          <p:cNvSpPr txBox="1"/>
          <p:nvPr>
            <p:ph idx="1" type="body"/>
          </p:nvPr>
        </p:nvSpPr>
        <p:spPr>
          <a:xfrm>
            <a:off x="368250" y="2446625"/>
            <a:ext cx="2131800" cy="2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Title 6">
  <p:cSld name="TITLE_1_2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/>
          <p:nvPr/>
        </p:nvSpPr>
        <p:spPr>
          <a:xfrm>
            <a:off x="0" y="-9600"/>
            <a:ext cx="914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Insert Picture Here.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Size: 1W x 5.63H</a:t>
            </a:r>
            <a:endParaRPr b="0" i="0" sz="14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42;p31"/>
          <p:cNvSpPr txBox="1"/>
          <p:nvPr>
            <p:ph type="ctrTitle"/>
          </p:nvPr>
        </p:nvSpPr>
        <p:spPr>
          <a:xfrm>
            <a:off x="1326000" y="1416900"/>
            <a:ext cx="69036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1"/>
          <p:cNvSpPr txBox="1"/>
          <p:nvPr>
            <p:ph idx="1" type="subTitle"/>
          </p:nvPr>
        </p:nvSpPr>
        <p:spPr>
          <a:xfrm>
            <a:off x="1326000" y="716700"/>
            <a:ext cx="601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184">
          <p15:clr>
            <a:srgbClr val="00FFFF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Body w/Subheader">
  <p:cSld name="TITLE_AND_BODY_1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d127d760f5_0_758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9" name="Google Shape;709;g2d127d760f5_0_758"/>
          <p:cNvSpPr txBox="1"/>
          <p:nvPr>
            <p:ph idx="1" type="body"/>
          </p:nvPr>
        </p:nvSpPr>
        <p:spPr>
          <a:xfrm>
            <a:off x="283475" y="1398725"/>
            <a:ext cx="85680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0" name="Google Shape;710;g2d127d760f5_0_758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1" name="Google Shape;711;g2d127d760f5_0_758"/>
          <p:cNvSpPr txBox="1"/>
          <p:nvPr>
            <p:ph idx="2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2" name="Google Shape;712;g2d127d760f5_0_758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wo Columns">
  <p:cSld name="TITLE_AND_TWO_COLUMNS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127d760f5_0_76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5" name="Google Shape;715;g2d127d760f5_0_76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g2d127d760f5_0_764"/>
          <p:cNvSpPr txBox="1"/>
          <p:nvPr>
            <p:ph idx="1" type="body"/>
          </p:nvPr>
        </p:nvSpPr>
        <p:spPr>
          <a:xfrm>
            <a:off x="2834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7" name="Google Shape;717;g2d127d760f5_0_764"/>
          <p:cNvSpPr txBox="1"/>
          <p:nvPr>
            <p:ph idx="2" type="body"/>
          </p:nvPr>
        </p:nvSpPr>
        <p:spPr>
          <a:xfrm>
            <a:off x="4724075" y="1143000"/>
            <a:ext cx="41274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⎯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≫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/>
            </a:lvl9pPr>
          </a:lstStyle>
          <a:p/>
        </p:txBody>
      </p:sp>
      <p:sp>
        <p:nvSpPr>
          <p:cNvPr id="718" name="Google Shape;718;g2d127d760f5_0_76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">
  <p:cSld name="TITLE_ONLY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d127d760f5_0_770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1" name="Google Shape;721;g2d127d760f5_0_770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2" name="Google Shape;722;g2d127d760f5_0_770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 w/Subheader">
  <p:cSld name="TITLE_ONLY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d127d760f5_0_77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5" name="Google Shape;725;g2d127d760f5_0_774"/>
          <p:cNvSpPr txBox="1"/>
          <p:nvPr>
            <p:ph idx="1" type="subTitle"/>
          </p:nvPr>
        </p:nvSpPr>
        <p:spPr>
          <a:xfrm>
            <a:off x="283375" y="6102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6" name="Google Shape;726;g2d127d760f5_0_774"/>
          <p:cNvSpPr txBox="1"/>
          <p:nvPr/>
        </p:nvSpPr>
        <p:spPr>
          <a:xfrm>
            <a:off x="3072000" y="4899000"/>
            <a:ext cx="30000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LOGITECH CONFIDENTIAL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7" name="Google Shape;727;g2d127d760f5_0_774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1_BLACK">
  <p:cSld name="CUSTOM_1_1_3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29" name="Google Shape;729;g2d127d760f5_0_7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2198175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2d127d760f5_0_779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BLACK">
  <p:cSld name="CUSTOM_1_1_2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32" name="Google Shape;732;g2d127d760f5_0_7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2d127d760f5_0_782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g2d127d760f5_0_782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735" name="Google Shape;735;g2d127d760f5_0_782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. Logo w/content 1 WHITE">
  <p:cSld name="CUSTOM_1_1_2_1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tech_RGB_white_M.png" id="737" name="Google Shape;737;g2d127d760f5_0_7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9925" y="1351500"/>
            <a:ext cx="2504139" cy="7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g2d127d760f5_0_787"/>
          <p:cNvSpPr txBox="1"/>
          <p:nvPr>
            <p:ph idx="12" type="sldNum"/>
          </p:nvPr>
        </p:nvSpPr>
        <p:spPr>
          <a:xfrm>
            <a:off x="8595360" y="476402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9" name="Google Shape;739;g2d127d760f5_0_787"/>
          <p:cNvSpPr txBox="1"/>
          <p:nvPr>
            <p:ph type="title"/>
          </p:nvPr>
        </p:nvSpPr>
        <p:spPr>
          <a:xfrm>
            <a:off x="283475" y="2571750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0" name="Google Shape;740;g2d127d760f5_0_787"/>
          <p:cNvSpPr txBox="1"/>
          <p:nvPr>
            <p:ph idx="1" type="subTitle"/>
          </p:nvPr>
        </p:nvSpPr>
        <p:spPr>
          <a:xfrm>
            <a:off x="283375" y="3052700"/>
            <a:ext cx="8568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89.xml"/><Relationship Id="rId44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91.xml"/><Relationship Id="rId46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3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95.xml"/><Relationship Id="rId49" Type="http://schemas.openxmlformats.org/officeDocument/2006/relationships/theme" Target="../theme/theme3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283475" y="1143000"/>
            <a:ext cx="8568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≫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 pos="115">
          <p15:clr>
            <a:srgbClr val="EA4335"/>
          </p15:clr>
        </p15:guide>
        <p15:guide id="4" orient="horz" pos="532">
          <p15:clr>
            <a:srgbClr val="EA4335"/>
          </p15:clr>
        </p15:guide>
        <p15:guide id="5" orient="horz" pos="720">
          <p15:clr>
            <a:srgbClr val="EA4335"/>
          </p15:clr>
        </p15:guide>
        <p15:guide id="6" orient="horz" pos="3001">
          <p15:clr>
            <a:srgbClr val="EA4335"/>
          </p15:clr>
        </p15:guide>
        <p15:guide id="7" pos="179">
          <p15:clr>
            <a:srgbClr val="EA4335"/>
          </p15:clr>
        </p15:guide>
        <p15:guide id="8" pos="5576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127d760f5_0_424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5" name="Google Shape;375;g2d127d760f5_0_424"/>
          <p:cNvSpPr txBox="1"/>
          <p:nvPr>
            <p:ph idx="1" type="body"/>
          </p:nvPr>
        </p:nvSpPr>
        <p:spPr>
          <a:xfrm>
            <a:off x="283475" y="1143000"/>
            <a:ext cx="8568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⎯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≫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6" name="Google Shape;376;g2d127d760f5_0_424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 pos="115">
          <p15:clr>
            <a:srgbClr val="EA4335"/>
          </p15:clr>
        </p15:guide>
        <p15:guide id="4" orient="horz" pos="532">
          <p15:clr>
            <a:srgbClr val="EA4335"/>
          </p15:clr>
        </p15:guide>
        <p15:guide id="5" orient="horz" pos="720">
          <p15:clr>
            <a:srgbClr val="EA4335"/>
          </p15:clr>
        </p15:guide>
        <p15:guide id="6" orient="horz" pos="3001">
          <p15:clr>
            <a:srgbClr val="EA4335"/>
          </p15:clr>
        </p15:guide>
        <p15:guide id="7" pos="179">
          <p15:clr>
            <a:srgbClr val="EA4335"/>
          </p15:clr>
        </p15:guide>
        <p15:guide id="8" pos="557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"/>
          <p:cNvSpPr txBox="1"/>
          <p:nvPr>
            <p:ph type="title"/>
          </p:nvPr>
        </p:nvSpPr>
        <p:spPr>
          <a:xfrm>
            <a:off x="2777175" y="792800"/>
            <a:ext cx="5943600" cy="24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-US" sz="3900">
                <a:solidFill>
                  <a:schemeClr val="accent1"/>
                </a:solidFill>
              </a:rPr>
              <a:t>LogiTest Presentation</a:t>
            </a:r>
            <a:endParaRPr sz="3900">
              <a:solidFill>
                <a:schemeClr val="accent1"/>
              </a:solidFill>
            </a:endParaRPr>
          </a:p>
        </p:txBody>
      </p:sp>
      <p:sp>
        <p:nvSpPr>
          <p:cNvPr id="746" name="Google Shape;746;p1"/>
          <p:cNvSpPr txBox="1"/>
          <p:nvPr>
            <p:ph idx="12" type="sldNum"/>
          </p:nvPr>
        </p:nvSpPr>
        <p:spPr>
          <a:xfrm>
            <a:off x="8595308" y="4764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7" name="Google Shape;747;p1"/>
          <p:cNvSpPr txBox="1"/>
          <p:nvPr/>
        </p:nvSpPr>
        <p:spPr>
          <a:xfrm>
            <a:off x="4811325" y="469345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8" name="Google Shape;748;p1"/>
          <p:cNvSpPr txBox="1"/>
          <p:nvPr/>
        </p:nvSpPr>
        <p:spPr>
          <a:xfrm>
            <a:off x="5748975" y="3419014"/>
            <a:ext cx="3106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Poppins"/>
              <a:buChar char="-"/>
            </a:pPr>
            <a:r>
              <a:rPr b="1" i="0" lang="en-US" sz="26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Xinyue Yu</a:t>
            </a:r>
            <a:endParaRPr/>
          </a:p>
          <a:p>
            <a:pPr indent="0" lvl="0" marL="635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d127d760f5_0_8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7" name="Google Shape;837;g2d127d760f5_0_8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3)  Total Sales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g2d127d760f5_0_8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Line Charts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9" name="Google Shape;839;g2d127d760f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718" y="755050"/>
            <a:ext cx="7032435" cy="39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g2d127d760f5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313" y="730725"/>
            <a:ext cx="69532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8f55973d16_0_152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g28f55973d16_0_152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3)  Inferences From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7" name="Google Shape;847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50" y="1124188"/>
            <a:ext cx="1240774" cy="1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600" y="2893938"/>
            <a:ext cx="1240774" cy="12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g28f55973d1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25" y="1143000"/>
            <a:ext cx="1240774" cy="12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g28f55973d16_0_152"/>
          <p:cNvSpPr txBox="1"/>
          <p:nvPr/>
        </p:nvSpPr>
        <p:spPr>
          <a:xfrm>
            <a:off x="1758025" y="12060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Growth Trends: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Overall, relatively stable or slightly increasing.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51" name="Google Shape;851;g28f55973d16_0_152"/>
          <p:cNvSpPr txBox="1"/>
          <p:nvPr/>
        </p:nvSpPr>
        <p:spPr>
          <a:xfrm>
            <a:off x="6144000" y="11430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Seasonality: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</a:t>
            </a:r>
            <a:r>
              <a:rPr lang="en-US" sz="1500">
                <a:solidFill>
                  <a:schemeClr val="dk1"/>
                </a:solidFill>
              </a:rPr>
              <a:t>eaks near end of year.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(Promotions, holidays…)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52" name="Google Shape;852;g28f55973d16_0_152"/>
          <p:cNvSpPr txBox="1"/>
          <p:nvPr/>
        </p:nvSpPr>
        <p:spPr>
          <a:xfrm>
            <a:off x="3383375" y="2893938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Variability: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</a:t>
            </a:r>
            <a:r>
              <a:rPr lang="en-US" sz="1500">
                <a:solidFill>
                  <a:schemeClr val="dk1"/>
                </a:solidFill>
              </a:rPr>
              <a:t>tore-specific factors.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(Location, target market, or store-level strategies)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d0990cb6a2_0_35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8" name="Google Shape;858;g2d0990cb6a2_0_35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4)  Tier Store Level 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9" name="Google Shape;859;g2d0990cb6a2_0_35"/>
          <p:cNvSpPr txBox="1"/>
          <p:nvPr/>
        </p:nvSpPr>
        <p:spPr>
          <a:xfrm>
            <a:off x="-88950" y="1326300"/>
            <a:ext cx="373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Parent Store Number  Sales    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7                  1044  62950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0                   183  55861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11                 1531  49093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                   358  47427  Tier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                   350  42365  Tier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10                 1499  39559  Tier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4                   462  39052  Tier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                   190  38706  Tier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9                  1470  34290  Tier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5                   557  31143  Tier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8                  1400  26624  Tier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6                   660  25524  Tier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12                 1768  17325  Tier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g2d0990cb6a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150" y="1033625"/>
            <a:ext cx="6010849" cy="48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d0990cb6a2_0_49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6" name="Google Shape;866;g2d0990cb6a2_0_49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5)  Store-Warehouse Selection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7" name="Google Shape;867;g2d0990cb6a2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5" y="1809463"/>
            <a:ext cx="1401275" cy="14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g2d0990cb6a2_0_49"/>
          <p:cNvSpPr txBox="1"/>
          <p:nvPr/>
        </p:nvSpPr>
        <p:spPr>
          <a:xfrm>
            <a:off x="1895900" y="1907813"/>
            <a:ext cx="42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OpenCage - get Coordinates of stores</a:t>
            </a:r>
            <a:endParaRPr sz="1800"/>
          </a:p>
        </p:txBody>
      </p:sp>
      <p:sp>
        <p:nvSpPr>
          <p:cNvPr id="869" name="Google Shape;869;g2d0990cb6a2_0_49"/>
          <p:cNvSpPr txBox="1"/>
          <p:nvPr/>
        </p:nvSpPr>
        <p:spPr>
          <a:xfrm>
            <a:off x="1895900" y="2595138"/>
            <a:ext cx="67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from geopy.distance import geodesic - get Distances from stores to warehouses</a:t>
            </a:r>
            <a:endParaRPr sz="1800"/>
          </a:p>
        </p:txBody>
      </p:sp>
      <p:pic>
        <p:nvPicPr>
          <p:cNvPr id="870" name="Google Shape;870;g2d0990cb6a2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550" y="712350"/>
            <a:ext cx="5630644" cy="4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0"/>
          <p:cNvSpPr txBox="1"/>
          <p:nvPr>
            <p:ph type="title"/>
          </p:nvPr>
        </p:nvSpPr>
        <p:spPr>
          <a:xfrm>
            <a:off x="0" y="2226725"/>
            <a:ext cx="91440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lt1"/>
                </a:solidFill>
              </a:rPr>
              <a:t>Thank You</a:t>
            </a:r>
            <a:br>
              <a:rPr lang="en-US" sz="2400">
                <a:solidFill>
                  <a:schemeClr val="lt1"/>
                </a:solidFill>
              </a:rPr>
            </a:br>
            <a:endParaRPr sz="2400">
              <a:solidFill>
                <a:schemeClr val="lt1"/>
              </a:solidFill>
            </a:endParaRPr>
          </a:p>
        </p:txBody>
      </p:sp>
      <p:sp>
        <p:nvSpPr>
          <p:cNvPr id="876" name="Google Shape;876;p20"/>
          <p:cNvSpPr txBox="1"/>
          <p:nvPr/>
        </p:nvSpPr>
        <p:spPr>
          <a:xfrm>
            <a:off x="3739750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7" name="Google Shape;877;p20"/>
          <p:cNvSpPr txBox="1"/>
          <p:nvPr/>
        </p:nvSpPr>
        <p:spPr>
          <a:xfrm>
            <a:off x="3739750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8f55973d16_0_6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Part 1, Supply Chain Dataset: sc_data.csv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4" name="Google Shape;754;g28f55973d16_0_6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5" name="Google Shape;755;g28f55973d1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5" y="813900"/>
            <a:ext cx="4191898" cy="377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g28f55973d16_0_6"/>
          <p:cNvCxnSpPr/>
          <p:nvPr/>
        </p:nvCxnSpPr>
        <p:spPr>
          <a:xfrm flipH="1" rot="10800000">
            <a:off x="3978173" y="2278100"/>
            <a:ext cx="1395600" cy="18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7" name="Google Shape;757;g28f55973d16_0_6"/>
          <p:cNvCxnSpPr/>
          <p:nvPr/>
        </p:nvCxnSpPr>
        <p:spPr>
          <a:xfrm>
            <a:off x="139675" y="2553275"/>
            <a:ext cx="3838500" cy="8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g28f55973d16_0_6"/>
          <p:cNvCxnSpPr>
            <a:stCxn id="755" idx="1"/>
          </p:cNvCxnSpPr>
          <p:nvPr/>
        </p:nvCxnSpPr>
        <p:spPr>
          <a:xfrm>
            <a:off x="139675" y="27024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g28f55973d16_0_6"/>
          <p:cNvSpPr txBox="1"/>
          <p:nvPr/>
        </p:nvSpPr>
        <p:spPr>
          <a:xfrm>
            <a:off x="5436325" y="2045000"/>
            <a:ext cx="274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Type transformation</a:t>
            </a:r>
            <a:endParaRPr/>
          </a:p>
        </p:txBody>
      </p:sp>
      <p:pic>
        <p:nvPicPr>
          <p:cNvPr id="760" name="Google Shape;760;g28f55973d16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225025"/>
            <a:ext cx="9143999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28f55973d16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500" y="560100"/>
            <a:ext cx="5815996" cy="41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28f55973d16_0_6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8f55973d16_0_33"/>
          <p:cNvSpPr txBox="1"/>
          <p:nvPr>
            <p:ph type="title"/>
          </p:nvPr>
        </p:nvSpPr>
        <p:spPr>
          <a:xfrm>
            <a:off x="283475" y="182875"/>
            <a:ext cx="85680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g28f55973d16_0_33"/>
          <p:cNvSpPr txBox="1"/>
          <p:nvPr>
            <p:ph idx="1" type="body"/>
          </p:nvPr>
        </p:nvSpPr>
        <p:spPr>
          <a:xfrm>
            <a:off x="283475" y="1143000"/>
            <a:ext cx="8568000" cy="3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9" name="Google Shape;769;g28f55973d1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2525" y="182575"/>
            <a:ext cx="9144001" cy="44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g28f55973d16_0_33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Part 2: Product Data Analysis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5"/>
          <p:cNvSpPr txBox="1"/>
          <p:nvPr/>
        </p:nvSpPr>
        <p:spPr>
          <a:xfrm>
            <a:off x="3836225" y="4743300"/>
            <a:ext cx="18753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7" name="Google Shape;777;p5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8" name="Google Shape;77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997400"/>
            <a:ext cx="1947575" cy="19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849" y="844550"/>
            <a:ext cx="2253300" cy="225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5"/>
          <p:cNvCxnSpPr>
            <a:stCxn id="778" idx="3"/>
            <a:endCxn id="779" idx="1"/>
          </p:cNvCxnSpPr>
          <p:nvPr/>
        </p:nvCxnSpPr>
        <p:spPr>
          <a:xfrm>
            <a:off x="2487325" y="1971188"/>
            <a:ext cx="3342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5"/>
          <p:cNvSpPr txBox="1"/>
          <p:nvPr/>
        </p:nvSpPr>
        <p:spPr>
          <a:xfrm>
            <a:off x="3282050" y="1356700"/>
            <a:ext cx="12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DataFrame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5"/>
          <p:cNvSpPr txBox="1"/>
          <p:nvPr/>
        </p:nvSpPr>
        <p:spPr>
          <a:xfrm>
            <a:off x="486650" y="3225600"/>
            <a:ext cx="24120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Sales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Address Data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5"/>
          <p:cNvSpPr txBox="1"/>
          <p:nvPr/>
        </p:nvSpPr>
        <p:spPr>
          <a:xfrm>
            <a:off x="3282050" y="2185500"/>
            <a:ext cx="15654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df_pl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df_dt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df_add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5"/>
          <p:cNvSpPr txBox="1"/>
          <p:nvPr/>
        </p:nvSpPr>
        <p:spPr>
          <a:xfrm>
            <a:off x="5750500" y="3280875"/>
            <a:ext cx="24120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df_pl.csv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df_dt.csv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df_add.csv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8f55973d16_0_71"/>
          <p:cNvSpPr txBox="1"/>
          <p:nvPr/>
        </p:nvSpPr>
        <p:spPr>
          <a:xfrm>
            <a:off x="758975" y="927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Data</a:t>
            </a:r>
            <a:endParaRPr/>
          </a:p>
        </p:txBody>
      </p:sp>
      <p:sp>
        <p:nvSpPr>
          <p:cNvPr id="790" name="Google Shape;790;g28f55973d16_0_71"/>
          <p:cNvSpPr txBox="1"/>
          <p:nvPr/>
        </p:nvSpPr>
        <p:spPr>
          <a:xfrm>
            <a:off x="5367125" y="9274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Store Sales Data</a:t>
            </a:r>
            <a:endParaRPr/>
          </a:p>
        </p:txBody>
      </p:sp>
      <p:sp>
        <p:nvSpPr>
          <p:cNvPr id="791" name="Google Shape;791;g28f55973d16_0_71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2" name="Google Shape;792;g28f55973d16_0_71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</a:t>
            </a:r>
            <a:r>
              <a:rPr lang="en-US">
                <a:solidFill>
                  <a:schemeClr val="lt1"/>
                </a:solidFill>
              </a:rPr>
              <a:t>1)  Join Data 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3" name="Google Shape;793;g28f55973d16_0_71"/>
          <p:cNvSpPr/>
          <p:nvPr/>
        </p:nvSpPr>
        <p:spPr>
          <a:xfrm>
            <a:off x="1749350" y="1358550"/>
            <a:ext cx="3000000" cy="2787900"/>
          </a:xfrm>
          <a:prstGeom prst="ellipse">
            <a:avLst/>
          </a:prstGeom>
          <a:solidFill>
            <a:srgbClr val="00EAD0">
              <a:alpha val="50629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Line Desc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4" name="Google Shape;794;g28f55973d16_0_71"/>
          <p:cNvSpPr/>
          <p:nvPr/>
        </p:nvSpPr>
        <p:spPr>
          <a:xfrm>
            <a:off x="3914400" y="1358550"/>
            <a:ext cx="3000000" cy="2787900"/>
          </a:xfrm>
          <a:prstGeom prst="ellipse">
            <a:avLst/>
          </a:prstGeom>
          <a:solidFill>
            <a:srgbClr val="FF7F2C">
              <a:alpha val="5125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Store Number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  Monthly Sales Data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5" name="Google Shape;795;g28f55973d16_0_71"/>
          <p:cNvSpPr txBox="1"/>
          <p:nvPr/>
        </p:nvSpPr>
        <p:spPr>
          <a:xfrm>
            <a:off x="3914400" y="2475450"/>
            <a:ext cx="87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Product SKU </a:t>
            </a:r>
            <a:endParaRPr/>
          </a:p>
        </p:txBody>
      </p:sp>
      <p:sp>
        <p:nvSpPr>
          <p:cNvPr id="796" name="Google Shape;796;g28f55973d16_0_71"/>
          <p:cNvSpPr txBox="1"/>
          <p:nvPr/>
        </p:nvSpPr>
        <p:spPr>
          <a:xfrm>
            <a:off x="775050" y="4210000"/>
            <a:ext cx="71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Check if all SKUs in df_dt are in df_pl and all SKUs in df_pl are in df_dt.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8f55973d16_0_103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2" name="Google Shape;802;g28f55973d16_0_103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YoY</a:t>
            </a:r>
            <a:r>
              <a:rPr lang="en-US">
                <a:solidFill>
                  <a:schemeClr val="lt1"/>
                </a:solidFill>
              </a:rPr>
              <a:t> growth by month of the product 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g28f55973d16_0_103"/>
          <p:cNvSpPr txBox="1"/>
          <p:nvPr/>
        </p:nvSpPr>
        <p:spPr>
          <a:xfrm>
            <a:off x="922100" y="2394600"/>
            <a:ext cx="714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YoY Growth rate=(Current Year Sales by month−Previous Year Sales by month)/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Year Sales by month</a:t>
            </a:r>
            <a:endParaRPr/>
          </a:p>
        </p:txBody>
      </p:sp>
      <p:pic>
        <p:nvPicPr>
          <p:cNvPr id="804" name="Google Shape;804;g28f55973d16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50" y="680788"/>
            <a:ext cx="5422502" cy="169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g28f55973d16_0_103"/>
          <p:cNvSpPr txBox="1"/>
          <p:nvPr/>
        </p:nvSpPr>
        <p:spPr>
          <a:xfrm>
            <a:off x="901700" y="3476550"/>
            <a:ext cx="718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calculate_yoy_growth(data)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Visualize this trend: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Heatmap, Line Chart, Stacked Bar Chart. 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d127d760f5_0_416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1" name="Google Shape;811;g2d127d760f5_0_416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</a:t>
            </a:r>
            <a:r>
              <a:rPr lang="en-US" sz="2500">
                <a:solidFill>
                  <a:schemeClr val="lt1"/>
                </a:solidFill>
              </a:rPr>
              <a:t>Product Line YoY Growth by month Visualization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812" name="Google Shape;812;g2d127d760f5_0_416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Heatmap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3" name="Google Shape;813;g2d127d760f5_0_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6358" y="661500"/>
            <a:ext cx="6407366" cy="44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2d127d760f5_0_4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175" y="1520200"/>
            <a:ext cx="8839199" cy="26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d127d760f5_0_792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g2d127d760f5_0_792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 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2500">
                <a:solidFill>
                  <a:schemeClr val="lt1"/>
                </a:solidFill>
              </a:rPr>
              <a:t>Product Line YoY Growth by month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1" name="Google Shape;821;g2d127d760f5_0_792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Stacked Bar Chart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2" name="Google Shape;822;g2d127d760f5_0_7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525" y="991525"/>
            <a:ext cx="6608150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d127d760f5_0_1167"/>
          <p:cNvSpPr txBox="1"/>
          <p:nvPr/>
        </p:nvSpPr>
        <p:spPr>
          <a:xfrm>
            <a:off x="3758975" y="4743300"/>
            <a:ext cx="2029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8" name="Google Shape;828;g2d127d760f5_0_1167"/>
          <p:cNvSpPr txBox="1"/>
          <p:nvPr>
            <p:ph type="title"/>
          </p:nvPr>
        </p:nvSpPr>
        <p:spPr>
          <a:xfrm>
            <a:off x="0" y="0"/>
            <a:ext cx="9144000" cy="66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lt1"/>
                </a:solidFill>
              </a:rPr>
              <a:t>  2) 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 sz="2500">
                <a:solidFill>
                  <a:schemeClr val="lt1"/>
                </a:solidFill>
              </a:rPr>
              <a:t>Product Line YoY Growth by month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9" name="Google Shape;829;g2d127d760f5_0_1167"/>
          <p:cNvSpPr txBox="1"/>
          <p:nvPr/>
        </p:nvSpPr>
        <p:spPr>
          <a:xfrm>
            <a:off x="284175" y="844550"/>
            <a:ext cx="71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Line Charts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0" name="Google Shape;830;g2d127d760f5_0_1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100" y="977757"/>
            <a:ext cx="7180801" cy="3765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g2d127d760f5_0_1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4900"/>
            <a:ext cx="81534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ogitech 2020 Presentation Template">
  <a:themeElements>
    <a:clrScheme name="Simple Light">
      <a:dk1>
        <a:srgbClr val="000000"/>
      </a:dk1>
      <a:lt1>
        <a:srgbClr val="FFFFFF"/>
      </a:lt1>
      <a:dk2>
        <a:srgbClr val="C3C6C8"/>
      </a:dk2>
      <a:lt2>
        <a:srgbClr val="E1E2E3"/>
      </a:lt2>
      <a:accent1>
        <a:srgbClr val="00B8FC"/>
      </a:accent1>
      <a:accent2>
        <a:srgbClr val="FF7F2C"/>
      </a:accent2>
      <a:accent3>
        <a:srgbClr val="814EFA"/>
      </a:accent3>
      <a:accent4>
        <a:srgbClr val="00EAD0"/>
      </a:accent4>
      <a:accent5>
        <a:srgbClr val="FF2947"/>
      </a:accent5>
      <a:accent6>
        <a:srgbClr val="DCFD00"/>
      </a:accent6>
      <a:hlink>
        <a:srgbClr val="00B8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ogitech 2020 Presentation Template">
  <a:themeElements>
    <a:clrScheme name="Simple Light">
      <a:dk1>
        <a:srgbClr val="000000"/>
      </a:dk1>
      <a:lt1>
        <a:srgbClr val="FFFFFF"/>
      </a:lt1>
      <a:dk2>
        <a:srgbClr val="C3C6C8"/>
      </a:dk2>
      <a:lt2>
        <a:srgbClr val="E1E2E3"/>
      </a:lt2>
      <a:accent1>
        <a:srgbClr val="00B8FC"/>
      </a:accent1>
      <a:accent2>
        <a:srgbClr val="FF7F2C"/>
      </a:accent2>
      <a:accent3>
        <a:srgbClr val="814EFA"/>
      </a:accent3>
      <a:accent4>
        <a:srgbClr val="00EAD0"/>
      </a:accent4>
      <a:accent5>
        <a:srgbClr val="FF2947"/>
      </a:accent5>
      <a:accent6>
        <a:srgbClr val="DCFD00"/>
      </a:accent6>
      <a:hlink>
        <a:srgbClr val="00B8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