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7B2FA-2576-4F0F-A332-5149242A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51D1F9-1A4D-4F7E-A4DD-96C0F6A84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3CD82-F0AE-4FF0-9A76-8495B364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D5C97-3160-4AB7-AA97-490485CA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DE657-90B8-455F-BDC3-B6DE1A3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14CCA-C5DF-499E-AA44-C80A1D86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16285-007E-48E7-9D83-48ECED13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1FB1E-9F62-44A5-9956-D16A57BA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DC2EF-5D07-4238-BB32-098330D4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52F0D-A58F-4B7E-8CF5-4F96B3AF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1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1DD9D-4A52-46C7-AA8A-3689A4499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16A16-49D1-4CC9-BB92-F5FB430E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1A095-2F87-4ADF-AEF2-E5F3FD8B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1CF45-0E09-48C9-94A2-DCE30100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AE476-58BF-4B48-8BEC-B95455C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6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20166-B6CE-43E3-8F2A-FC1C1944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27731-2DBE-43A4-82AD-9FE91064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20ED5-0D21-4FFF-8034-ACE2E68E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E2CA8-0EB7-4AAC-A044-B7FCCCEC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D770-7B6E-43AE-A95E-2B8BC150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9EFC-8235-4192-AF35-DCAEC7E6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F326F-69E8-44C6-99B4-B1A2CF11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F699B-386A-4EC4-B0E8-4BF82158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074EE-5928-4098-9D14-53011E9C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E5AE1-52FD-4263-B1BF-39B75F7F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E0E6-5478-49DC-8214-CF63B579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A291-98DC-4987-80D1-AEE18F64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337FF0-B986-4752-9095-2B9A0948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26289-25FC-4944-8500-AA1416D4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D7E4A-8F91-41BA-95DC-4D6D7F4B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8ABBE-8F6A-499C-A47D-C412FB5F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EDBBA-43AE-4C58-9A0C-91867174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4BC85-FFC7-46F1-9CB1-8B29B0E6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D65C0-5F61-4F96-A1C9-AA3BC37D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3D464-7131-4199-A325-6EA8FBF0E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1430AA-341B-43A2-923F-1D6C9A53D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9985E-2FA0-491A-97E6-6CBE266C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CF3F-93C7-4126-B7EE-759B9AD9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060368-6FF9-435E-AE24-D900E859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6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7299-FBE3-4E47-B27F-98420EFB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1691C2-2DE7-4881-B216-447DA86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FA808F-F82F-4B55-82D7-D3BB83F0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AAFA13-7D3F-42AB-B013-DF08A78A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9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30B5B-907D-4EE2-8CFB-BB7A9A1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83ABE-D6A9-47DA-910D-6305C29C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2F218-1320-47E3-A5D6-423B2E3A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62B43-609A-44FC-991D-FEAF36D5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3C47-D7A0-443C-A97C-F0429F7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57BB5-FA5A-44ED-AB11-0772DBD0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BF713-30CC-406D-95D8-CAA3A88D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C7B28-582E-4B92-8115-08D31D24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5AF4D-1C09-4193-8545-22FE8F42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F8E09-1ED2-4BA7-9C13-16D5F883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B96E8A-5BED-4EBD-8DAD-84B4F84B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11348-58B8-4C1D-A797-9EB3E9A1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0531A-A15B-4B8D-A4DE-94CC8E1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FA64B-8376-4D1F-B8FD-836C767E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BC3F8-815C-49F0-B28C-53A5780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5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3875B-72F1-4C15-8F2B-EA3F27C7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9F405-F450-4468-BD4F-082D852F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D0FFA-CFE4-43D2-9738-9A15B7F71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7FB7-E8F0-404C-8205-299DA0D13E5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B3DAC-35B6-4A2B-9D21-94D7AC80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53DD-AC1C-4ADC-8BE0-0F9202D44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37691-E35A-405B-81DB-E54D50978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3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584AE46-963D-46E9-85E0-2BDD9C7F9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05093"/>
              </p:ext>
            </p:extLst>
          </p:nvPr>
        </p:nvGraphicFramePr>
        <p:xfrm>
          <a:off x="603419" y="497244"/>
          <a:ext cx="9144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760042514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70535471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17794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ED4A53-5EEC-4BCE-BB3B-FB0DA69B8669}"/>
              </a:ext>
            </a:extLst>
          </p:cNvPr>
          <p:cNvSpPr txBox="1"/>
          <p:nvPr/>
        </p:nvSpPr>
        <p:spPr>
          <a:xfrm>
            <a:off x="10209402" y="458944"/>
            <a:ext cx="159390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</a:t>
            </a:r>
            <a:r>
              <a:rPr lang="ko-KR" altLang="en-US" dirty="0"/>
              <a:t>우선순위</a:t>
            </a:r>
            <a:r>
              <a:rPr lang="en-US" altLang="ko-KR" dirty="0"/>
              <a:t>*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[('+', '-', '*’), </a:t>
            </a:r>
          </a:p>
          <a:p>
            <a:pPr algn="ctr"/>
            <a:r>
              <a:rPr lang="en-US" altLang="ko-KR" dirty="0"/>
              <a:t>('+', '*', '-’), </a:t>
            </a:r>
          </a:p>
          <a:p>
            <a:pPr algn="ctr"/>
            <a:r>
              <a:rPr lang="en-US" altLang="ko-KR" dirty="0"/>
              <a:t>('-', '+', '*’), </a:t>
            </a:r>
          </a:p>
          <a:p>
            <a:pPr algn="ctr"/>
            <a:r>
              <a:rPr lang="en-US" altLang="ko-KR" dirty="0"/>
              <a:t>('-', '*', '+’), </a:t>
            </a:r>
          </a:p>
          <a:p>
            <a:pPr algn="ctr"/>
            <a:r>
              <a:rPr lang="en-US" altLang="ko-KR" dirty="0"/>
              <a:t>('*', '+', '-’), </a:t>
            </a:r>
          </a:p>
          <a:p>
            <a:pPr algn="ctr"/>
            <a:r>
              <a:rPr lang="en-US" altLang="ko-KR" dirty="0"/>
              <a:t>('*', '-', '+’)]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51589-6B4B-41A4-9783-5A8FEBB823B5}"/>
              </a:ext>
            </a:extLst>
          </p:cNvPr>
          <p:cNvSpPr/>
          <p:nvPr/>
        </p:nvSpPr>
        <p:spPr>
          <a:xfrm>
            <a:off x="10452683" y="1031846"/>
            <a:ext cx="1135898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D57715-FEF4-4BBF-9154-D658F3A0CB58}"/>
              </a:ext>
            </a:extLst>
          </p:cNvPr>
          <p:cNvSpPr/>
          <p:nvPr/>
        </p:nvSpPr>
        <p:spPr>
          <a:xfrm>
            <a:off x="10452683" y="1031846"/>
            <a:ext cx="427838" cy="33556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0CFAE-7EC8-41C5-AF5D-A89B8B45BE19}"/>
              </a:ext>
            </a:extLst>
          </p:cNvPr>
          <p:cNvSpPr/>
          <p:nvPr/>
        </p:nvSpPr>
        <p:spPr>
          <a:xfrm>
            <a:off x="6988029" y="458945"/>
            <a:ext cx="2756593" cy="77997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5A083-75E3-4B7B-8020-49F2CF2DA6FE}"/>
              </a:ext>
            </a:extLst>
          </p:cNvPr>
          <p:cNvSpPr/>
          <p:nvPr/>
        </p:nvSpPr>
        <p:spPr>
          <a:xfrm>
            <a:off x="7920606" y="497244"/>
            <a:ext cx="921389" cy="711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5AC6051-F9AF-443A-808A-E47190FD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91791"/>
              </p:ext>
            </p:extLst>
          </p:nvPr>
        </p:nvGraphicFramePr>
        <p:xfrm>
          <a:off x="632318" y="2469224"/>
          <a:ext cx="91445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760042514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70535471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17794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1CEC81-ED4F-4D3A-B748-505250829296}"/>
              </a:ext>
            </a:extLst>
          </p:cNvPr>
          <p:cNvSpPr/>
          <p:nvPr/>
        </p:nvSpPr>
        <p:spPr>
          <a:xfrm>
            <a:off x="7049234" y="2430926"/>
            <a:ext cx="900271" cy="77997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55070B88-6885-4FCC-B4D6-364B78B2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90770"/>
              </p:ext>
            </p:extLst>
          </p:nvPr>
        </p:nvGraphicFramePr>
        <p:xfrm>
          <a:off x="632318" y="3382684"/>
          <a:ext cx="823013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70535471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17794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8A8CC-D2E1-4EE7-9BE4-4C83BA440CFE}"/>
              </a:ext>
            </a:extLst>
          </p:cNvPr>
          <p:cNvSpPr/>
          <p:nvPr/>
        </p:nvSpPr>
        <p:spPr>
          <a:xfrm>
            <a:off x="7049234" y="3363535"/>
            <a:ext cx="900271" cy="77997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7AA53374-5320-4038-A7F3-8180F0DF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320"/>
              </p:ext>
            </p:extLst>
          </p:nvPr>
        </p:nvGraphicFramePr>
        <p:xfrm>
          <a:off x="632318" y="4315293"/>
          <a:ext cx="73156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17794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96F9B-2762-4DB5-BB02-DFA9F6AE645D}"/>
              </a:ext>
            </a:extLst>
          </p:cNvPr>
          <p:cNvSpPr/>
          <p:nvPr/>
        </p:nvSpPr>
        <p:spPr>
          <a:xfrm>
            <a:off x="7049234" y="4296144"/>
            <a:ext cx="900271" cy="77997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99F0386B-989B-47CC-83D2-6FA29070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69404"/>
              </p:ext>
            </p:extLst>
          </p:nvPr>
        </p:nvGraphicFramePr>
        <p:xfrm>
          <a:off x="632318" y="5225360"/>
          <a:ext cx="640121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C862FC-AC1A-4B33-8E2F-DF502F143F14}"/>
              </a:ext>
            </a:extLst>
          </p:cNvPr>
          <p:cNvCxnSpPr>
            <a:cxnSpLocks/>
          </p:cNvCxnSpPr>
          <p:nvPr/>
        </p:nvCxnSpPr>
        <p:spPr>
          <a:xfrm flipV="1">
            <a:off x="7499369" y="5967040"/>
            <a:ext cx="1" cy="29458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17F82441-A70D-49EB-A20E-4F7A1825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29210"/>
              </p:ext>
            </p:extLst>
          </p:nvPr>
        </p:nvGraphicFramePr>
        <p:xfrm>
          <a:off x="7033531" y="5225360"/>
          <a:ext cx="91445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97280E8-7593-4563-B71F-965F405669E7}"/>
              </a:ext>
            </a:extLst>
          </p:cNvPr>
          <p:cNvSpPr txBox="1"/>
          <p:nvPr/>
        </p:nvSpPr>
        <p:spPr>
          <a:xfrm>
            <a:off x="7049234" y="2086367"/>
            <a:ext cx="90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delete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8F27D-F44A-499B-9D1D-89EECC56C275}"/>
              </a:ext>
            </a:extLst>
          </p:cNvPr>
          <p:cNvGrpSpPr/>
          <p:nvPr/>
        </p:nvGrpSpPr>
        <p:grpSpPr>
          <a:xfrm>
            <a:off x="7388236" y="1238923"/>
            <a:ext cx="1956178" cy="799817"/>
            <a:chOff x="7388236" y="1238923"/>
            <a:chExt cx="1956178" cy="79981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70ACA-0129-4A02-B70E-1E7FE52A4A20}"/>
                </a:ext>
              </a:extLst>
            </p:cNvPr>
            <p:cNvSpPr txBox="1"/>
            <p:nvPr/>
          </p:nvSpPr>
          <p:spPr>
            <a:xfrm>
              <a:off x="7388236" y="1669408"/>
              <a:ext cx="1956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520 = 500 + 20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04C2E40-84C1-4CF9-B7F7-F897A6369A0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366326" y="1238923"/>
              <a:ext cx="0" cy="4472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2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2" grpId="0" animBg="1"/>
      <p:bldP spid="20" grpId="0" animBg="1"/>
      <p:bldP spid="22" grpId="0" animBg="1"/>
      <p:bldP spid="25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DE689DF0-51D6-48B1-ACA0-D238EBCFA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93124"/>
              </p:ext>
            </p:extLst>
          </p:nvPr>
        </p:nvGraphicFramePr>
        <p:xfrm>
          <a:off x="632318" y="3382684"/>
          <a:ext cx="640121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76004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584AE46-963D-46E9-85E0-2BDD9C7F9351}"/>
              </a:ext>
            </a:extLst>
          </p:cNvPr>
          <p:cNvGraphicFramePr>
            <a:graphicFrameLocks noGrp="1"/>
          </p:cNvGraphicFramePr>
          <p:nvPr/>
        </p:nvGraphicFramePr>
        <p:xfrm>
          <a:off x="603419" y="497244"/>
          <a:ext cx="73156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76004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ED4A53-5EEC-4BCE-BB3B-FB0DA69B8669}"/>
              </a:ext>
            </a:extLst>
          </p:cNvPr>
          <p:cNvSpPr txBox="1"/>
          <p:nvPr/>
        </p:nvSpPr>
        <p:spPr>
          <a:xfrm>
            <a:off x="10209402" y="458944"/>
            <a:ext cx="159390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</a:t>
            </a:r>
            <a:r>
              <a:rPr lang="ko-KR" altLang="en-US" dirty="0"/>
              <a:t>우선순위</a:t>
            </a:r>
            <a:r>
              <a:rPr lang="en-US" altLang="ko-KR" dirty="0"/>
              <a:t>*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[('+', '-', '*’), </a:t>
            </a:r>
          </a:p>
          <a:p>
            <a:pPr algn="ctr"/>
            <a:r>
              <a:rPr lang="en-US" altLang="ko-KR" dirty="0"/>
              <a:t>('+', '*', '-’), </a:t>
            </a:r>
          </a:p>
          <a:p>
            <a:pPr algn="ctr"/>
            <a:r>
              <a:rPr lang="en-US" altLang="ko-KR" dirty="0"/>
              <a:t>('-', '+', '*’), </a:t>
            </a:r>
          </a:p>
          <a:p>
            <a:pPr algn="ctr"/>
            <a:r>
              <a:rPr lang="en-US" altLang="ko-KR" dirty="0"/>
              <a:t>('-', '*', '+’), </a:t>
            </a:r>
          </a:p>
          <a:p>
            <a:pPr algn="ctr"/>
            <a:r>
              <a:rPr lang="en-US" altLang="ko-KR" dirty="0"/>
              <a:t>('*', '+', '-’), </a:t>
            </a:r>
          </a:p>
          <a:p>
            <a:pPr algn="ctr"/>
            <a:r>
              <a:rPr lang="en-US" altLang="ko-KR" dirty="0"/>
              <a:t>('*', '-', '+’)]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51589-6B4B-41A4-9783-5A8FEBB823B5}"/>
              </a:ext>
            </a:extLst>
          </p:cNvPr>
          <p:cNvSpPr/>
          <p:nvPr/>
        </p:nvSpPr>
        <p:spPr>
          <a:xfrm>
            <a:off x="10452683" y="1031846"/>
            <a:ext cx="1135898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D57715-FEF4-4BBF-9154-D658F3A0CB58}"/>
              </a:ext>
            </a:extLst>
          </p:cNvPr>
          <p:cNvSpPr/>
          <p:nvPr/>
        </p:nvSpPr>
        <p:spPr>
          <a:xfrm>
            <a:off x="10823491" y="1031846"/>
            <a:ext cx="427838" cy="33556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0CFAE-7EC8-41C5-AF5D-A89B8B45BE19}"/>
              </a:ext>
            </a:extLst>
          </p:cNvPr>
          <p:cNvSpPr/>
          <p:nvPr/>
        </p:nvSpPr>
        <p:spPr>
          <a:xfrm>
            <a:off x="1510018" y="482561"/>
            <a:ext cx="2756593" cy="77997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5A083-75E3-4B7B-8020-49F2CF2DA6FE}"/>
              </a:ext>
            </a:extLst>
          </p:cNvPr>
          <p:cNvSpPr/>
          <p:nvPr/>
        </p:nvSpPr>
        <p:spPr>
          <a:xfrm>
            <a:off x="2413641" y="512200"/>
            <a:ext cx="921389" cy="711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5AC6051-F9AF-443A-808A-E47190FD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59046"/>
              </p:ext>
            </p:extLst>
          </p:nvPr>
        </p:nvGraphicFramePr>
        <p:xfrm>
          <a:off x="632318" y="2469224"/>
          <a:ext cx="73156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596383468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98913892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76004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1CEC81-ED4F-4D3A-B748-505250829296}"/>
              </a:ext>
            </a:extLst>
          </p:cNvPr>
          <p:cNvSpPr/>
          <p:nvPr/>
        </p:nvSpPr>
        <p:spPr>
          <a:xfrm>
            <a:off x="1557334" y="2430926"/>
            <a:ext cx="900271" cy="77997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78A8CC-D2E1-4EE7-9BE4-4C83BA440CFE}"/>
              </a:ext>
            </a:extLst>
          </p:cNvPr>
          <p:cNvSpPr/>
          <p:nvPr/>
        </p:nvSpPr>
        <p:spPr>
          <a:xfrm>
            <a:off x="1557334" y="3363535"/>
            <a:ext cx="900271" cy="77997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7AA53374-5320-4038-A7F3-8180F0DF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8625"/>
              </p:ext>
            </p:extLst>
          </p:nvPr>
        </p:nvGraphicFramePr>
        <p:xfrm>
          <a:off x="632318" y="4315293"/>
          <a:ext cx="548675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117794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96F9B-2762-4DB5-BB02-DFA9F6AE645D}"/>
              </a:ext>
            </a:extLst>
          </p:cNvPr>
          <p:cNvSpPr/>
          <p:nvPr/>
        </p:nvSpPr>
        <p:spPr>
          <a:xfrm>
            <a:off x="1557334" y="4296144"/>
            <a:ext cx="900271" cy="77997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99F0386B-989B-47CC-83D2-6FA29070A6E4}"/>
              </a:ext>
            </a:extLst>
          </p:cNvPr>
          <p:cNvGraphicFramePr>
            <a:graphicFrameLocks noGrp="1"/>
          </p:cNvGraphicFramePr>
          <p:nvPr/>
        </p:nvGraphicFramePr>
        <p:xfrm>
          <a:off x="632318" y="5225360"/>
          <a:ext cx="91445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C862FC-AC1A-4B33-8E2F-DF502F143F14}"/>
              </a:ext>
            </a:extLst>
          </p:cNvPr>
          <p:cNvCxnSpPr>
            <a:cxnSpLocks/>
          </p:cNvCxnSpPr>
          <p:nvPr/>
        </p:nvCxnSpPr>
        <p:spPr>
          <a:xfrm flipV="1">
            <a:off x="2007469" y="5967040"/>
            <a:ext cx="1" cy="29458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17F82441-A70D-49EB-A20E-4F7A18253478}"/>
              </a:ext>
            </a:extLst>
          </p:cNvPr>
          <p:cNvGraphicFramePr>
            <a:graphicFrameLocks noGrp="1"/>
          </p:cNvGraphicFramePr>
          <p:nvPr/>
        </p:nvGraphicFramePr>
        <p:xfrm>
          <a:off x="1543146" y="5595461"/>
          <a:ext cx="91445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97280E8-7593-4563-B71F-965F405669E7}"/>
              </a:ext>
            </a:extLst>
          </p:cNvPr>
          <p:cNvSpPr txBox="1"/>
          <p:nvPr/>
        </p:nvSpPr>
        <p:spPr>
          <a:xfrm>
            <a:off x="1557334" y="2086367"/>
            <a:ext cx="90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delete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8F27D-F44A-499B-9D1D-89EECC56C275}"/>
              </a:ext>
            </a:extLst>
          </p:cNvPr>
          <p:cNvGrpSpPr/>
          <p:nvPr/>
        </p:nvGrpSpPr>
        <p:grpSpPr>
          <a:xfrm>
            <a:off x="1790923" y="1262539"/>
            <a:ext cx="2166823" cy="766486"/>
            <a:chOff x="1790923" y="1262539"/>
            <a:chExt cx="2166823" cy="7664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70ACA-0129-4A02-B70E-1E7FE52A4A20}"/>
                </a:ext>
              </a:extLst>
            </p:cNvPr>
            <p:cNvSpPr txBox="1"/>
            <p:nvPr/>
          </p:nvSpPr>
          <p:spPr>
            <a:xfrm>
              <a:off x="1790923" y="1659693"/>
              <a:ext cx="2166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-100 = 100 - 200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04C2E40-84C1-4CF9-B7F7-F897A6369A0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888315" y="1262539"/>
              <a:ext cx="0" cy="4472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968EE4-6556-4C82-8EE0-4352FBA0F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16115"/>
              </p:ext>
            </p:extLst>
          </p:nvPr>
        </p:nvGraphicFramePr>
        <p:xfrm>
          <a:off x="1535562" y="5237859"/>
          <a:ext cx="367869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495">
                  <a:extLst>
                    <a:ext uri="{9D8B030D-6E8A-4147-A177-3AD203B41FA5}">
                      <a16:colId xmlns:a16="http://schemas.microsoft.com/office/drawing/2014/main" val="2950986705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36545655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6162541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64569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268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A28E0E-D9DF-4D04-BF76-626F1B2B3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4665"/>
              </p:ext>
            </p:extLst>
          </p:nvPr>
        </p:nvGraphicFramePr>
        <p:xfrm>
          <a:off x="1554361" y="5237220"/>
          <a:ext cx="36466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725">
                  <a:extLst>
                    <a:ext uri="{9D8B030D-6E8A-4147-A177-3AD203B41FA5}">
                      <a16:colId xmlns:a16="http://schemas.microsoft.com/office/drawing/2014/main" val="29509867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54565503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661625414"/>
                    </a:ext>
                  </a:extLst>
                </a:gridCol>
                <a:gridCol w="893208">
                  <a:extLst>
                    <a:ext uri="{9D8B030D-6E8A-4147-A177-3AD203B41FA5}">
                      <a16:colId xmlns:a16="http://schemas.microsoft.com/office/drawing/2014/main" val="97156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1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7578 0.002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2.5E-6 -0.0539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2" grpId="0" animBg="1"/>
      <p:bldP spid="20" grpId="0" animBg="1"/>
      <p:bldP spid="22" grpId="0" animBg="1"/>
      <p:bldP spid="25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584AE46-963D-46E9-85E0-2BDD9C7F9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449"/>
              </p:ext>
            </p:extLst>
          </p:nvPr>
        </p:nvGraphicFramePr>
        <p:xfrm>
          <a:off x="603419" y="497244"/>
          <a:ext cx="548675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92213295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76004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ED4A53-5EEC-4BCE-BB3B-FB0DA69B8669}"/>
              </a:ext>
            </a:extLst>
          </p:cNvPr>
          <p:cNvSpPr txBox="1"/>
          <p:nvPr/>
        </p:nvSpPr>
        <p:spPr>
          <a:xfrm>
            <a:off x="10209402" y="458944"/>
            <a:ext cx="159390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</a:t>
            </a:r>
            <a:r>
              <a:rPr lang="ko-KR" altLang="en-US" dirty="0"/>
              <a:t>우선순위</a:t>
            </a:r>
            <a:r>
              <a:rPr lang="en-US" altLang="ko-KR" dirty="0"/>
              <a:t>*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[('+', '-', '*’), </a:t>
            </a:r>
          </a:p>
          <a:p>
            <a:pPr algn="ctr"/>
            <a:r>
              <a:rPr lang="en-US" altLang="ko-KR" dirty="0"/>
              <a:t>('+', '*', '-’), </a:t>
            </a:r>
          </a:p>
          <a:p>
            <a:pPr algn="ctr"/>
            <a:r>
              <a:rPr lang="en-US" altLang="ko-KR" dirty="0"/>
              <a:t>('-', '+', '*’), </a:t>
            </a:r>
          </a:p>
          <a:p>
            <a:pPr algn="ctr"/>
            <a:r>
              <a:rPr lang="en-US" altLang="ko-KR" dirty="0"/>
              <a:t>('-', '*', '+’), </a:t>
            </a:r>
          </a:p>
          <a:p>
            <a:pPr algn="ctr"/>
            <a:r>
              <a:rPr lang="en-US" altLang="ko-KR" dirty="0"/>
              <a:t>('*', '+', '-’), </a:t>
            </a:r>
          </a:p>
          <a:p>
            <a:pPr algn="ctr"/>
            <a:r>
              <a:rPr lang="en-US" altLang="ko-KR" dirty="0"/>
              <a:t>('*', '-', '+’)]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51589-6B4B-41A4-9783-5A8FEBB823B5}"/>
              </a:ext>
            </a:extLst>
          </p:cNvPr>
          <p:cNvSpPr/>
          <p:nvPr/>
        </p:nvSpPr>
        <p:spPr>
          <a:xfrm>
            <a:off x="10452683" y="1031846"/>
            <a:ext cx="1135898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D57715-FEF4-4BBF-9154-D658F3A0CB58}"/>
              </a:ext>
            </a:extLst>
          </p:cNvPr>
          <p:cNvSpPr/>
          <p:nvPr/>
        </p:nvSpPr>
        <p:spPr>
          <a:xfrm>
            <a:off x="10806713" y="1031846"/>
            <a:ext cx="427838" cy="33556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0CFAE-7EC8-41C5-AF5D-A89B8B45BE19}"/>
              </a:ext>
            </a:extLst>
          </p:cNvPr>
          <p:cNvSpPr/>
          <p:nvPr/>
        </p:nvSpPr>
        <p:spPr>
          <a:xfrm>
            <a:off x="3332855" y="497244"/>
            <a:ext cx="2756593" cy="77997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5A083-75E3-4B7B-8020-49F2CF2DA6FE}"/>
              </a:ext>
            </a:extLst>
          </p:cNvPr>
          <p:cNvSpPr/>
          <p:nvPr/>
        </p:nvSpPr>
        <p:spPr>
          <a:xfrm>
            <a:off x="4250456" y="512200"/>
            <a:ext cx="921389" cy="711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9">
            <a:extLst>
              <a:ext uri="{FF2B5EF4-FFF2-40B4-BE49-F238E27FC236}">
                <a16:creationId xmlns:a16="http://schemas.microsoft.com/office/drawing/2014/main" id="{F4EC078C-3BAB-4610-9DFF-1582F1F1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45598"/>
              </p:ext>
            </p:extLst>
          </p:nvPr>
        </p:nvGraphicFramePr>
        <p:xfrm>
          <a:off x="603419" y="2197437"/>
          <a:ext cx="36578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97040068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370244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E74AD5-3EA2-4224-9DE6-162759A0A0AE}"/>
              </a:ext>
            </a:extLst>
          </p:cNvPr>
          <p:cNvSpPr/>
          <p:nvPr/>
        </p:nvSpPr>
        <p:spPr>
          <a:xfrm>
            <a:off x="1504662" y="2175189"/>
            <a:ext cx="2756593" cy="77997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4D5EA0-16CF-4CD9-A21F-55EF8294A756}"/>
              </a:ext>
            </a:extLst>
          </p:cNvPr>
          <p:cNvSpPr/>
          <p:nvPr/>
        </p:nvSpPr>
        <p:spPr>
          <a:xfrm>
            <a:off x="2422263" y="2190145"/>
            <a:ext cx="921389" cy="711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5D882B-30B3-4E14-9A7C-3211A60AD2F2}"/>
              </a:ext>
            </a:extLst>
          </p:cNvPr>
          <p:cNvSpPr/>
          <p:nvPr/>
        </p:nvSpPr>
        <p:spPr>
          <a:xfrm>
            <a:off x="11178761" y="1038538"/>
            <a:ext cx="427838" cy="33556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97A6DA8-9CBD-4FF5-8A6B-C175FB2FB0C9}"/>
              </a:ext>
            </a:extLst>
          </p:cNvPr>
          <p:cNvCxnSpPr>
            <a:cxnSpLocks/>
          </p:cNvCxnSpPr>
          <p:nvPr/>
        </p:nvCxnSpPr>
        <p:spPr>
          <a:xfrm>
            <a:off x="2709655" y="1489388"/>
            <a:ext cx="0" cy="4113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04B211-7D76-4068-B72C-461D9D994A4A}"/>
              </a:ext>
            </a:extLst>
          </p:cNvPr>
          <p:cNvCxnSpPr>
            <a:cxnSpLocks/>
          </p:cNvCxnSpPr>
          <p:nvPr/>
        </p:nvCxnSpPr>
        <p:spPr>
          <a:xfrm>
            <a:off x="2709655" y="3223341"/>
            <a:ext cx="0" cy="4113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9">
            <a:extLst>
              <a:ext uri="{FF2B5EF4-FFF2-40B4-BE49-F238E27FC236}">
                <a16:creationId xmlns:a16="http://schemas.microsoft.com/office/drawing/2014/main" id="{90FA2A89-2031-48D2-A9DA-7E329D95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89888"/>
              </p:ext>
            </p:extLst>
          </p:nvPr>
        </p:nvGraphicFramePr>
        <p:xfrm>
          <a:off x="603419" y="3883168"/>
          <a:ext cx="18289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59">
                  <a:extLst>
                    <a:ext uri="{9D8B030D-6E8A-4147-A177-3AD203B41FA5}">
                      <a16:colId xmlns:a16="http://schemas.microsoft.com/office/drawing/2014/main" val="2226836361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65324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4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2" grpId="0" animBg="1"/>
      <p:bldP spid="30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259</Words>
  <Application>Microsoft Office PowerPoint</Application>
  <PresentationFormat>와이드스크린</PresentationFormat>
  <Paragraphs>207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유나</dc:creator>
  <cp:lastModifiedBy>박 유나</cp:lastModifiedBy>
  <cp:revision>2</cp:revision>
  <dcterms:created xsi:type="dcterms:W3CDTF">2021-08-19T00:52:37Z</dcterms:created>
  <dcterms:modified xsi:type="dcterms:W3CDTF">2021-08-19T01:41:43Z</dcterms:modified>
</cp:coreProperties>
</file>