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Ульяна Шавырина" userId="fbc2bcbcb338db98" providerId="LiveId" clId="{EB101CEA-CAFC-4E35-9DCC-2F666144650C}"/>
    <pc:docChg chg="undo custSel addSld modSld">
      <pc:chgData name="Ульяна Шавырина" userId="fbc2bcbcb338db98" providerId="LiveId" clId="{EB101CEA-CAFC-4E35-9DCC-2F666144650C}" dt="2023-06-07T08:36:15.261" v="702" actId="1076"/>
      <pc:docMkLst>
        <pc:docMk/>
      </pc:docMkLst>
      <pc:sldChg chg="addSp delSp modSp new mod">
        <pc:chgData name="Ульяна Шавырина" userId="fbc2bcbcb338db98" providerId="LiveId" clId="{EB101CEA-CAFC-4E35-9DCC-2F666144650C}" dt="2023-06-07T07:45:43.035" v="163" actId="20577"/>
        <pc:sldMkLst>
          <pc:docMk/>
          <pc:sldMk cId="145123594" sldId="256"/>
        </pc:sldMkLst>
        <pc:spChg chg="del">
          <ac:chgData name="Ульяна Шавырина" userId="fbc2bcbcb338db98" providerId="LiveId" clId="{EB101CEA-CAFC-4E35-9DCC-2F666144650C}" dt="2023-06-06T22:31:17.706" v="1" actId="478"/>
          <ac:spMkLst>
            <pc:docMk/>
            <pc:sldMk cId="145123594" sldId="256"/>
            <ac:spMk id="2" creationId="{4BF33D17-3A83-4D75-BDA5-4FE79399463F}"/>
          </ac:spMkLst>
        </pc:spChg>
        <pc:spChg chg="del">
          <ac:chgData name="Ульяна Шавырина" userId="fbc2bcbcb338db98" providerId="LiveId" clId="{EB101CEA-CAFC-4E35-9DCC-2F666144650C}" dt="2023-06-06T22:31:19.787" v="2" actId="478"/>
          <ac:spMkLst>
            <pc:docMk/>
            <pc:sldMk cId="145123594" sldId="256"/>
            <ac:spMk id="3" creationId="{72AE0333-D8FC-4CFF-AF47-5CF24710C1B4}"/>
          </ac:spMkLst>
        </pc:spChg>
        <pc:spChg chg="add del mod">
          <ac:chgData name="Ульяна Шавырина" userId="fbc2bcbcb338db98" providerId="LiveId" clId="{EB101CEA-CAFC-4E35-9DCC-2F666144650C}" dt="2023-06-06T22:31:38.058" v="5" actId="478"/>
          <ac:spMkLst>
            <pc:docMk/>
            <pc:sldMk cId="145123594" sldId="256"/>
            <ac:spMk id="4" creationId="{806C22C0-48F9-494F-BF6F-E1798613D6D9}"/>
          </ac:spMkLst>
        </pc:spChg>
        <pc:spChg chg="add mod">
          <ac:chgData name="Ульяна Шавырина" userId="fbc2bcbcb338db98" providerId="LiveId" clId="{EB101CEA-CAFC-4E35-9DCC-2F666144650C}" dt="2023-06-06T22:34:54.970" v="30" actId="1076"/>
          <ac:spMkLst>
            <pc:docMk/>
            <pc:sldMk cId="145123594" sldId="256"/>
            <ac:spMk id="5" creationId="{F1DDF6B6-EDD9-4269-801E-94BBF32FC996}"/>
          </ac:spMkLst>
        </pc:spChg>
        <pc:spChg chg="add mod">
          <ac:chgData name="Ульяна Шавырина" userId="fbc2bcbcb338db98" providerId="LiveId" clId="{EB101CEA-CAFC-4E35-9DCC-2F666144650C}" dt="2023-06-07T07:45:43.035" v="163" actId="20577"/>
          <ac:spMkLst>
            <pc:docMk/>
            <pc:sldMk cId="145123594" sldId="256"/>
            <ac:spMk id="6" creationId="{48E6D608-D63A-4934-B574-F645F7FB1049}"/>
          </ac:spMkLst>
        </pc:spChg>
        <pc:spChg chg="add mod">
          <ac:chgData name="Ульяна Шавырина" userId="fbc2bcbcb338db98" providerId="LiveId" clId="{EB101CEA-CAFC-4E35-9DCC-2F666144650C}" dt="2023-06-06T22:38:10.541" v="69" actId="1076"/>
          <ac:spMkLst>
            <pc:docMk/>
            <pc:sldMk cId="145123594" sldId="256"/>
            <ac:spMk id="7" creationId="{15405344-AFAC-4BF5-A8E3-9E1769BCBA28}"/>
          </ac:spMkLst>
        </pc:spChg>
      </pc:sldChg>
      <pc:sldChg chg="addSp modSp new mod">
        <pc:chgData name="Ульяна Шавырина" userId="fbc2bcbcb338db98" providerId="LiveId" clId="{EB101CEA-CAFC-4E35-9DCC-2F666144650C}" dt="2023-06-07T07:48:05.773" v="296" actId="20577"/>
        <pc:sldMkLst>
          <pc:docMk/>
          <pc:sldMk cId="2483631080" sldId="257"/>
        </pc:sldMkLst>
        <pc:spChg chg="add mod">
          <ac:chgData name="Ульяна Шавырина" userId="fbc2bcbcb338db98" providerId="LiveId" clId="{EB101CEA-CAFC-4E35-9DCC-2F666144650C}" dt="2023-06-07T07:46:19.182" v="171" actId="20577"/>
          <ac:spMkLst>
            <pc:docMk/>
            <pc:sldMk cId="2483631080" sldId="257"/>
            <ac:spMk id="2" creationId="{8FD686CB-FF03-4409-B1C0-2195DE4505CF}"/>
          </ac:spMkLst>
        </pc:spChg>
        <pc:spChg chg="add mod">
          <ac:chgData name="Ульяна Шавырина" userId="fbc2bcbcb338db98" providerId="LiveId" clId="{EB101CEA-CAFC-4E35-9DCC-2F666144650C}" dt="2023-06-06T22:39:34.656" v="88" actId="1076"/>
          <ac:spMkLst>
            <pc:docMk/>
            <pc:sldMk cId="2483631080" sldId="257"/>
            <ac:spMk id="3" creationId="{41D9800A-AC0B-4895-ADC9-4795EDFEEB14}"/>
          </ac:spMkLst>
        </pc:spChg>
        <pc:spChg chg="add mod">
          <ac:chgData name="Ульяна Шавырина" userId="fbc2bcbcb338db98" providerId="LiveId" clId="{EB101CEA-CAFC-4E35-9DCC-2F666144650C}" dt="2023-06-06T22:46:48.590" v="139" actId="1076"/>
          <ac:spMkLst>
            <pc:docMk/>
            <pc:sldMk cId="2483631080" sldId="257"/>
            <ac:spMk id="4" creationId="{0C58D7F7-52CD-4BD5-B2A5-17A0B7EB8429}"/>
          </ac:spMkLst>
        </pc:spChg>
        <pc:spChg chg="add mod">
          <ac:chgData name="Ульяна Шавырина" userId="fbc2bcbcb338db98" providerId="LiveId" clId="{EB101CEA-CAFC-4E35-9DCC-2F666144650C}" dt="2023-06-07T07:48:05.773" v="296" actId="20577"/>
          <ac:spMkLst>
            <pc:docMk/>
            <pc:sldMk cId="2483631080" sldId="257"/>
            <ac:spMk id="5" creationId="{3E11301C-4AA6-462B-B666-873A86740BD2}"/>
          </ac:spMkLst>
        </pc:spChg>
      </pc:sldChg>
      <pc:sldChg chg="addSp delSp modSp add mod">
        <pc:chgData name="Ульяна Шавырина" userId="fbc2bcbcb338db98" providerId="LiveId" clId="{EB101CEA-CAFC-4E35-9DCC-2F666144650C}" dt="2023-06-07T08:19:20.358" v="335" actId="5793"/>
        <pc:sldMkLst>
          <pc:docMk/>
          <pc:sldMk cId="3740755651" sldId="258"/>
        </pc:sldMkLst>
        <pc:spChg chg="mod">
          <ac:chgData name="Ульяна Шавырина" userId="fbc2bcbcb338db98" providerId="LiveId" clId="{EB101CEA-CAFC-4E35-9DCC-2F666144650C}" dt="2023-06-07T08:18:16.808" v="324" actId="1076"/>
          <ac:spMkLst>
            <pc:docMk/>
            <pc:sldMk cId="3740755651" sldId="258"/>
            <ac:spMk id="2" creationId="{8FD686CB-FF03-4409-B1C0-2195DE4505CF}"/>
          </ac:spMkLst>
        </pc:spChg>
        <pc:spChg chg="mod">
          <ac:chgData name="Ульяна Шавырина" userId="fbc2bcbcb338db98" providerId="LiveId" clId="{EB101CEA-CAFC-4E35-9DCC-2F666144650C}" dt="2023-06-07T08:05:11.149" v="313" actId="20577"/>
          <ac:spMkLst>
            <pc:docMk/>
            <pc:sldMk cId="3740755651" sldId="258"/>
            <ac:spMk id="3" creationId="{41D9800A-AC0B-4895-ADC9-4795EDFEEB14}"/>
          </ac:spMkLst>
        </pc:spChg>
        <pc:spChg chg="del">
          <ac:chgData name="Ульяна Шавырина" userId="fbc2bcbcb338db98" providerId="LiveId" clId="{EB101CEA-CAFC-4E35-9DCC-2F666144650C}" dt="2023-06-07T08:16:58.949" v="316" actId="478"/>
          <ac:spMkLst>
            <pc:docMk/>
            <pc:sldMk cId="3740755651" sldId="258"/>
            <ac:spMk id="4" creationId="{0C58D7F7-52CD-4BD5-B2A5-17A0B7EB8429}"/>
          </ac:spMkLst>
        </pc:spChg>
        <pc:spChg chg="del mod">
          <ac:chgData name="Ульяна Шавырина" userId="fbc2bcbcb338db98" providerId="LiveId" clId="{EB101CEA-CAFC-4E35-9DCC-2F666144650C}" dt="2023-06-07T08:16:56.675" v="315" actId="478"/>
          <ac:spMkLst>
            <pc:docMk/>
            <pc:sldMk cId="3740755651" sldId="258"/>
            <ac:spMk id="5" creationId="{3E11301C-4AA6-462B-B666-873A86740BD2}"/>
          </ac:spMkLst>
        </pc:spChg>
        <pc:spChg chg="add mod">
          <ac:chgData name="Ульяна Шавырина" userId="fbc2bcbcb338db98" providerId="LiveId" clId="{EB101CEA-CAFC-4E35-9DCC-2F666144650C}" dt="2023-06-07T08:19:20.358" v="335" actId="5793"/>
          <ac:spMkLst>
            <pc:docMk/>
            <pc:sldMk cId="3740755651" sldId="258"/>
            <ac:spMk id="6" creationId="{339CDB16-0D3F-43BC-885C-2D59D416BA75}"/>
          </ac:spMkLst>
        </pc:spChg>
      </pc:sldChg>
      <pc:sldChg chg="delSp modSp add mod">
        <pc:chgData name="Ульяна Шавырина" userId="fbc2bcbcb338db98" providerId="LiveId" clId="{EB101CEA-CAFC-4E35-9DCC-2F666144650C}" dt="2023-06-07T08:19:05.342" v="332" actId="12"/>
        <pc:sldMkLst>
          <pc:docMk/>
          <pc:sldMk cId="345872639" sldId="259"/>
        </pc:sldMkLst>
        <pc:spChg chg="del mod">
          <ac:chgData name="Ульяна Шавырина" userId="fbc2bcbcb338db98" providerId="LiveId" clId="{EB101CEA-CAFC-4E35-9DCC-2F666144650C}" dt="2023-06-07T08:18:51.951" v="328" actId="478"/>
          <ac:spMkLst>
            <pc:docMk/>
            <pc:sldMk cId="345872639" sldId="259"/>
            <ac:spMk id="2" creationId="{8FD686CB-FF03-4409-B1C0-2195DE4505CF}"/>
          </ac:spMkLst>
        </pc:spChg>
        <pc:spChg chg="mod">
          <ac:chgData name="Ульяна Шавырина" userId="fbc2bcbcb338db98" providerId="LiveId" clId="{EB101CEA-CAFC-4E35-9DCC-2F666144650C}" dt="2023-06-07T08:19:05.342" v="332" actId="12"/>
          <ac:spMkLst>
            <pc:docMk/>
            <pc:sldMk cId="345872639" sldId="259"/>
            <ac:spMk id="6" creationId="{339CDB16-0D3F-43BC-885C-2D59D416BA75}"/>
          </ac:spMkLst>
        </pc:spChg>
      </pc:sldChg>
      <pc:sldChg chg="addSp delSp modSp add mod">
        <pc:chgData name="Ульяна Шавырина" userId="fbc2bcbcb338db98" providerId="LiveId" clId="{EB101CEA-CAFC-4E35-9DCC-2F666144650C}" dt="2023-06-07T08:22:52.343" v="385" actId="1076"/>
        <pc:sldMkLst>
          <pc:docMk/>
          <pc:sldMk cId="2436375034" sldId="260"/>
        </pc:sldMkLst>
        <pc:spChg chg="add del">
          <ac:chgData name="Ульяна Шавырина" userId="fbc2bcbcb338db98" providerId="LiveId" clId="{EB101CEA-CAFC-4E35-9DCC-2F666144650C}" dt="2023-06-07T08:21:14.905" v="358" actId="478"/>
          <ac:spMkLst>
            <pc:docMk/>
            <pc:sldMk cId="2436375034" sldId="260"/>
            <ac:spMk id="2" creationId="{084C0A20-2346-4A61-8574-7038D4670B1D}"/>
          </ac:spMkLst>
        </pc:spChg>
        <pc:spChg chg="mod">
          <ac:chgData name="Ульяна Шавырина" userId="fbc2bcbcb338db98" providerId="LiveId" clId="{EB101CEA-CAFC-4E35-9DCC-2F666144650C}" dt="2023-06-07T08:22:52.343" v="385" actId="1076"/>
          <ac:spMkLst>
            <pc:docMk/>
            <pc:sldMk cId="2436375034" sldId="260"/>
            <ac:spMk id="3" creationId="{41D9800A-AC0B-4895-ADC9-4795EDFEEB14}"/>
          </ac:spMkLst>
        </pc:spChg>
        <pc:spChg chg="del mod">
          <ac:chgData name="Ульяна Шавырина" userId="fbc2bcbcb338db98" providerId="LiveId" clId="{EB101CEA-CAFC-4E35-9DCC-2F666144650C}" dt="2023-06-07T08:21:06.494" v="356" actId="478"/>
          <ac:spMkLst>
            <pc:docMk/>
            <pc:sldMk cId="2436375034" sldId="260"/>
            <ac:spMk id="6" creationId="{339CDB16-0D3F-43BC-885C-2D59D416BA75}"/>
          </ac:spMkLst>
        </pc:spChg>
        <pc:picChg chg="add mod">
          <ac:chgData name="Ульяна Шавырина" userId="fbc2bcbcb338db98" providerId="LiveId" clId="{EB101CEA-CAFC-4E35-9DCC-2F666144650C}" dt="2023-06-07T08:22:09.563" v="378" actId="1076"/>
          <ac:picMkLst>
            <pc:docMk/>
            <pc:sldMk cId="2436375034" sldId="260"/>
            <ac:picMk id="1028" creationId="{678EFD52-AF04-403A-8951-34A55E4DA07B}"/>
          </ac:picMkLst>
        </pc:picChg>
      </pc:sldChg>
      <pc:sldChg chg="addSp modSp new mod">
        <pc:chgData name="Ульяна Шавырина" userId="fbc2bcbcb338db98" providerId="LiveId" clId="{EB101CEA-CAFC-4E35-9DCC-2F666144650C}" dt="2023-06-07T08:23:04.227" v="405" actId="20577"/>
        <pc:sldMkLst>
          <pc:docMk/>
          <pc:sldMk cId="2820826011" sldId="261"/>
        </pc:sldMkLst>
        <pc:spChg chg="add mod">
          <ac:chgData name="Ульяна Шавырина" userId="fbc2bcbcb338db98" providerId="LiveId" clId="{EB101CEA-CAFC-4E35-9DCC-2F666144650C}" dt="2023-06-07T08:23:04.227" v="405" actId="20577"/>
          <ac:spMkLst>
            <pc:docMk/>
            <pc:sldMk cId="2820826011" sldId="261"/>
            <ac:spMk id="3" creationId="{96D36BD4-554D-4E2F-8472-89E42865CBD8}"/>
          </ac:spMkLst>
        </pc:spChg>
        <pc:picChg chg="add mod">
          <ac:chgData name="Ульяна Шавырина" userId="fbc2bcbcb338db98" providerId="LiveId" clId="{EB101CEA-CAFC-4E35-9DCC-2F666144650C}" dt="2023-06-07T08:22:44.412" v="384" actId="1076"/>
          <ac:picMkLst>
            <pc:docMk/>
            <pc:sldMk cId="2820826011" sldId="261"/>
            <ac:picMk id="2050" creationId="{6FF27430-9676-4794-A5F4-D3474F81E655}"/>
          </ac:picMkLst>
        </pc:picChg>
      </pc:sldChg>
      <pc:sldChg chg="addSp modSp add mod">
        <pc:chgData name="Ульяна Шавырина" userId="fbc2bcbcb338db98" providerId="LiveId" clId="{EB101CEA-CAFC-4E35-9DCC-2F666144650C}" dt="2023-06-07T08:24:43.268" v="424" actId="1076"/>
        <pc:sldMkLst>
          <pc:docMk/>
          <pc:sldMk cId="2589240512" sldId="262"/>
        </pc:sldMkLst>
        <pc:spChg chg="mod">
          <ac:chgData name="Ульяна Шавырина" userId="fbc2bcbcb338db98" providerId="LiveId" clId="{EB101CEA-CAFC-4E35-9DCC-2F666144650C}" dt="2023-06-07T08:24:43.268" v="424" actId="1076"/>
          <ac:spMkLst>
            <pc:docMk/>
            <pc:sldMk cId="2589240512" sldId="262"/>
            <ac:spMk id="3" creationId="{96D36BD4-554D-4E2F-8472-89E42865CBD8}"/>
          </ac:spMkLst>
        </pc:spChg>
        <pc:picChg chg="mod">
          <ac:chgData name="Ульяна Шавырина" userId="fbc2bcbcb338db98" providerId="LiveId" clId="{EB101CEA-CAFC-4E35-9DCC-2F666144650C}" dt="2023-06-07T08:24:22.319" v="410" actId="1076"/>
          <ac:picMkLst>
            <pc:docMk/>
            <pc:sldMk cId="2589240512" sldId="262"/>
            <ac:picMk id="2050" creationId="{6FF27430-9676-4794-A5F4-D3474F81E655}"/>
          </ac:picMkLst>
        </pc:picChg>
        <pc:picChg chg="add mod">
          <ac:chgData name="Ульяна Шавырина" userId="fbc2bcbcb338db98" providerId="LiveId" clId="{EB101CEA-CAFC-4E35-9DCC-2F666144650C}" dt="2023-06-07T08:24:32.477" v="412" actId="1076"/>
          <ac:picMkLst>
            <pc:docMk/>
            <pc:sldMk cId="2589240512" sldId="262"/>
            <ac:picMk id="3074" creationId="{7C4A4CCC-0F01-40D7-9442-4FEE6D507DE3}"/>
          </ac:picMkLst>
        </pc:picChg>
      </pc:sldChg>
      <pc:sldChg chg="addSp modSp new mod">
        <pc:chgData name="Ульяна Шавырина" userId="fbc2bcbcb338db98" providerId="LiveId" clId="{EB101CEA-CAFC-4E35-9DCC-2F666144650C}" dt="2023-06-07T08:26:03.693" v="456" actId="1076"/>
        <pc:sldMkLst>
          <pc:docMk/>
          <pc:sldMk cId="714821670" sldId="263"/>
        </pc:sldMkLst>
        <pc:spChg chg="add mod">
          <ac:chgData name="Ульяна Шавырина" userId="fbc2bcbcb338db98" providerId="LiveId" clId="{EB101CEA-CAFC-4E35-9DCC-2F666144650C}" dt="2023-06-07T08:26:03.693" v="456" actId="1076"/>
          <ac:spMkLst>
            <pc:docMk/>
            <pc:sldMk cId="714821670" sldId="263"/>
            <ac:spMk id="3" creationId="{CE113885-2268-4CD2-AC2D-120AB32F9687}"/>
          </ac:spMkLst>
        </pc:spChg>
        <pc:picChg chg="add mod">
          <ac:chgData name="Ульяна Шавырина" userId="fbc2bcbcb338db98" providerId="LiveId" clId="{EB101CEA-CAFC-4E35-9DCC-2F666144650C}" dt="2023-06-07T08:25:19.354" v="430" actId="1076"/>
          <ac:picMkLst>
            <pc:docMk/>
            <pc:sldMk cId="714821670" sldId="263"/>
            <ac:picMk id="4098" creationId="{ECB2D580-1993-4EFC-A1B9-7E6DC39F88F6}"/>
          </ac:picMkLst>
        </pc:picChg>
      </pc:sldChg>
      <pc:sldChg chg="addSp delSp modSp add mod">
        <pc:chgData name="Ульяна Шавырина" userId="fbc2bcbcb338db98" providerId="LiveId" clId="{EB101CEA-CAFC-4E35-9DCC-2F666144650C}" dt="2023-06-07T08:26:55.173" v="483" actId="20577"/>
        <pc:sldMkLst>
          <pc:docMk/>
          <pc:sldMk cId="2375002467" sldId="264"/>
        </pc:sldMkLst>
        <pc:spChg chg="mod">
          <ac:chgData name="Ульяна Шавырина" userId="fbc2bcbcb338db98" providerId="LiveId" clId="{EB101CEA-CAFC-4E35-9DCC-2F666144650C}" dt="2023-06-07T08:26:55.173" v="483" actId="20577"/>
          <ac:spMkLst>
            <pc:docMk/>
            <pc:sldMk cId="2375002467" sldId="264"/>
            <ac:spMk id="3" creationId="{CE113885-2268-4CD2-AC2D-120AB32F9687}"/>
          </ac:spMkLst>
        </pc:spChg>
        <pc:picChg chg="del">
          <ac:chgData name="Ульяна Шавырина" userId="fbc2bcbcb338db98" providerId="LiveId" clId="{EB101CEA-CAFC-4E35-9DCC-2F666144650C}" dt="2023-06-07T08:26:30.157" v="459" actId="478"/>
          <ac:picMkLst>
            <pc:docMk/>
            <pc:sldMk cId="2375002467" sldId="264"/>
            <ac:picMk id="4098" creationId="{ECB2D580-1993-4EFC-A1B9-7E6DC39F88F6}"/>
          </ac:picMkLst>
        </pc:picChg>
        <pc:picChg chg="add del">
          <ac:chgData name="Ульяна Шавырина" userId="fbc2bcbcb338db98" providerId="LiveId" clId="{EB101CEA-CAFC-4E35-9DCC-2F666144650C}" dt="2023-06-07T08:26:30.157" v="459" actId="478"/>
          <ac:picMkLst>
            <pc:docMk/>
            <pc:sldMk cId="2375002467" sldId="264"/>
            <ac:picMk id="5122" creationId="{21634978-496E-47B2-9807-C0A5D9FE8DF3}"/>
          </ac:picMkLst>
        </pc:picChg>
        <pc:picChg chg="add mod">
          <ac:chgData name="Ульяна Шавырина" userId="fbc2bcbcb338db98" providerId="LiveId" clId="{EB101CEA-CAFC-4E35-9DCC-2F666144650C}" dt="2023-06-07T08:26:49" v="466" actId="1076"/>
          <ac:picMkLst>
            <pc:docMk/>
            <pc:sldMk cId="2375002467" sldId="264"/>
            <ac:picMk id="5124" creationId="{2A87554E-D097-46CA-B25D-E08EC519F099}"/>
          </ac:picMkLst>
        </pc:picChg>
      </pc:sldChg>
      <pc:sldChg chg="addSp delSp modSp add mod">
        <pc:chgData name="Ульяна Шавырина" userId="fbc2bcbcb338db98" providerId="LiveId" clId="{EB101CEA-CAFC-4E35-9DCC-2F666144650C}" dt="2023-06-07T08:28:23.760" v="528" actId="1076"/>
        <pc:sldMkLst>
          <pc:docMk/>
          <pc:sldMk cId="2655799800" sldId="265"/>
        </pc:sldMkLst>
        <pc:spChg chg="mod">
          <ac:chgData name="Ульяна Шавырина" userId="fbc2bcbcb338db98" providerId="LiveId" clId="{EB101CEA-CAFC-4E35-9DCC-2F666144650C}" dt="2023-06-07T08:27:42.526" v="508" actId="20577"/>
          <ac:spMkLst>
            <pc:docMk/>
            <pc:sldMk cId="2655799800" sldId="265"/>
            <ac:spMk id="3" creationId="{CE113885-2268-4CD2-AC2D-120AB32F9687}"/>
          </ac:spMkLst>
        </pc:spChg>
        <pc:spChg chg="add mod">
          <ac:chgData name="Ульяна Шавырина" userId="fbc2bcbcb338db98" providerId="LiveId" clId="{EB101CEA-CAFC-4E35-9DCC-2F666144650C}" dt="2023-06-07T08:28:21.102" v="527" actId="20577"/>
          <ac:spMkLst>
            <pc:docMk/>
            <pc:sldMk cId="2655799800" sldId="265"/>
            <ac:spMk id="6" creationId="{F5BFFFFF-022C-4E55-8ED4-2004219D6C71}"/>
          </ac:spMkLst>
        </pc:spChg>
        <pc:picChg chg="del">
          <ac:chgData name="Ульяна Шавырина" userId="fbc2bcbcb338db98" providerId="LiveId" clId="{EB101CEA-CAFC-4E35-9DCC-2F666144650C}" dt="2023-06-07T08:27:24.125" v="486" actId="478"/>
          <ac:picMkLst>
            <pc:docMk/>
            <pc:sldMk cId="2655799800" sldId="265"/>
            <ac:picMk id="5124" creationId="{2A87554E-D097-46CA-B25D-E08EC519F099}"/>
          </ac:picMkLst>
        </pc:picChg>
        <pc:picChg chg="add del">
          <ac:chgData name="Ульяна Шавырина" userId="fbc2bcbcb338db98" providerId="LiveId" clId="{EB101CEA-CAFC-4E35-9DCC-2F666144650C}" dt="2023-06-07T08:27:24.125" v="486" actId="478"/>
          <ac:picMkLst>
            <pc:docMk/>
            <pc:sldMk cId="2655799800" sldId="265"/>
            <ac:picMk id="6146" creationId="{CBE5A534-07BE-4DAA-884E-86B480405C24}"/>
          </ac:picMkLst>
        </pc:picChg>
        <pc:picChg chg="add mod">
          <ac:chgData name="Ульяна Шавырина" userId="fbc2bcbcb338db98" providerId="LiveId" clId="{EB101CEA-CAFC-4E35-9DCC-2F666144650C}" dt="2023-06-07T08:27:45.730" v="509" actId="1076"/>
          <ac:picMkLst>
            <pc:docMk/>
            <pc:sldMk cId="2655799800" sldId="265"/>
            <ac:picMk id="6148" creationId="{AFE8E82D-C683-4A92-985D-F53DF17E8062}"/>
          </ac:picMkLst>
        </pc:picChg>
        <pc:picChg chg="add mod">
          <ac:chgData name="Ульяна Шавырина" userId="fbc2bcbcb338db98" providerId="LiveId" clId="{EB101CEA-CAFC-4E35-9DCC-2F666144650C}" dt="2023-06-07T08:28:23.760" v="528" actId="1076"/>
          <ac:picMkLst>
            <pc:docMk/>
            <pc:sldMk cId="2655799800" sldId="265"/>
            <ac:picMk id="6150" creationId="{A9AD5306-0CD2-4867-A24A-F6E908CD8614}"/>
          </ac:picMkLst>
        </pc:picChg>
      </pc:sldChg>
      <pc:sldChg chg="addSp modSp new mod">
        <pc:chgData name="Ульяна Шавырина" userId="fbc2bcbcb338db98" providerId="LiveId" clId="{EB101CEA-CAFC-4E35-9DCC-2F666144650C}" dt="2023-06-07T08:29:30.179" v="547" actId="1076"/>
        <pc:sldMkLst>
          <pc:docMk/>
          <pc:sldMk cId="3718642157" sldId="266"/>
        </pc:sldMkLst>
        <pc:spChg chg="add mod">
          <ac:chgData name="Ульяна Шавырина" userId="fbc2bcbcb338db98" providerId="LiveId" clId="{EB101CEA-CAFC-4E35-9DCC-2F666144650C}" dt="2023-06-07T08:29:30.179" v="547" actId="1076"/>
          <ac:spMkLst>
            <pc:docMk/>
            <pc:sldMk cId="3718642157" sldId="266"/>
            <ac:spMk id="3" creationId="{84A73AC2-B756-4549-AC19-2476F88466C1}"/>
          </ac:spMkLst>
        </pc:spChg>
        <pc:picChg chg="add mod">
          <ac:chgData name="Ульяна Шавырина" userId="fbc2bcbcb338db98" providerId="LiveId" clId="{EB101CEA-CAFC-4E35-9DCC-2F666144650C}" dt="2023-06-07T08:29:20.379" v="538" actId="1076"/>
          <ac:picMkLst>
            <pc:docMk/>
            <pc:sldMk cId="3718642157" sldId="266"/>
            <ac:picMk id="7170" creationId="{B124250E-2A71-420F-B887-2DE7A68F27F8}"/>
          </ac:picMkLst>
        </pc:picChg>
      </pc:sldChg>
      <pc:sldChg chg="addSp delSp modSp add mod">
        <pc:chgData name="Ульяна Шавырина" userId="fbc2bcbcb338db98" providerId="LiveId" clId="{EB101CEA-CAFC-4E35-9DCC-2F666144650C}" dt="2023-06-07T08:30:48.956" v="564" actId="1076"/>
        <pc:sldMkLst>
          <pc:docMk/>
          <pc:sldMk cId="2439264249" sldId="267"/>
        </pc:sldMkLst>
        <pc:spChg chg="mod">
          <ac:chgData name="Ульяна Шавырина" userId="fbc2bcbcb338db98" providerId="LiveId" clId="{EB101CEA-CAFC-4E35-9DCC-2F666144650C}" dt="2023-06-07T08:30:45.956" v="563"/>
          <ac:spMkLst>
            <pc:docMk/>
            <pc:sldMk cId="2439264249" sldId="267"/>
            <ac:spMk id="3" creationId="{84A73AC2-B756-4549-AC19-2476F88466C1}"/>
          </ac:spMkLst>
        </pc:spChg>
        <pc:picChg chg="del">
          <ac:chgData name="Ульяна Шавырина" userId="fbc2bcbcb338db98" providerId="LiveId" clId="{EB101CEA-CAFC-4E35-9DCC-2F666144650C}" dt="2023-06-07T08:29:36.789" v="549" actId="478"/>
          <ac:picMkLst>
            <pc:docMk/>
            <pc:sldMk cId="2439264249" sldId="267"/>
            <ac:picMk id="7170" creationId="{B124250E-2A71-420F-B887-2DE7A68F27F8}"/>
          </ac:picMkLst>
        </pc:picChg>
        <pc:picChg chg="add mod">
          <ac:chgData name="Ульяна Шавырина" userId="fbc2bcbcb338db98" providerId="LiveId" clId="{EB101CEA-CAFC-4E35-9DCC-2F666144650C}" dt="2023-06-07T08:30:48.956" v="564" actId="1076"/>
          <ac:picMkLst>
            <pc:docMk/>
            <pc:sldMk cId="2439264249" sldId="267"/>
            <ac:picMk id="8194" creationId="{06960016-9DD4-4DA4-A653-1F6663301095}"/>
          </ac:picMkLst>
        </pc:picChg>
      </pc:sldChg>
      <pc:sldChg chg="addSp delSp modSp add mod">
        <pc:chgData name="Ульяна Шавырина" userId="fbc2bcbcb338db98" providerId="LiveId" clId="{EB101CEA-CAFC-4E35-9DCC-2F666144650C}" dt="2023-06-07T08:32:03.365" v="601" actId="1076"/>
        <pc:sldMkLst>
          <pc:docMk/>
          <pc:sldMk cId="966641618" sldId="268"/>
        </pc:sldMkLst>
        <pc:spChg chg="mod">
          <ac:chgData name="Ульяна Шавырина" userId="fbc2bcbcb338db98" providerId="LiveId" clId="{EB101CEA-CAFC-4E35-9DCC-2F666144650C}" dt="2023-06-07T08:32:03.365" v="601" actId="1076"/>
          <ac:spMkLst>
            <pc:docMk/>
            <pc:sldMk cId="966641618" sldId="268"/>
            <ac:spMk id="3" creationId="{84A73AC2-B756-4549-AC19-2476F88466C1}"/>
          </ac:spMkLst>
        </pc:spChg>
        <pc:picChg chg="del">
          <ac:chgData name="Ульяна Шавырина" userId="fbc2bcbcb338db98" providerId="LiveId" clId="{EB101CEA-CAFC-4E35-9DCC-2F666144650C}" dt="2023-06-07T08:31:30.379" v="568" actId="478"/>
          <ac:picMkLst>
            <pc:docMk/>
            <pc:sldMk cId="966641618" sldId="268"/>
            <ac:picMk id="8194" creationId="{06960016-9DD4-4DA4-A653-1F6663301095}"/>
          </ac:picMkLst>
        </pc:picChg>
        <pc:picChg chg="add del">
          <ac:chgData name="Ульяна Шавырина" userId="fbc2bcbcb338db98" providerId="LiveId" clId="{EB101CEA-CAFC-4E35-9DCC-2F666144650C}" dt="2023-06-07T08:31:30.379" v="568" actId="478"/>
          <ac:picMkLst>
            <pc:docMk/>
            <pc:sldMk cId="966641618" sldId="268"/>
            <ac:picMk id="9218" creationId="{59611520-671A-493C-81D8-3F2A558A0483}"/>
          </ac:picMkLst>
        </pc:picChg>
        <pc:picChg chg="add mod">
          <ac:chgData name="Ульяна Шавырина" userId="fbc2bcbcb338db98" providerId="LiveId" clId="{EB101CEA-CAFC-4E35-9DCC-2F666144650C}" dt="2023-06-07T08:31:47.117" v="575" actId="1076"/>
          <ac:picMkLst>
            <pc:docMk/>
            <pc:sldMk cId="966641618" sldId="268"/>
            <ac:picMk id="9220" creationId="{BADE5037-F7DC-44FE-9213-B2D12107A00C}"/>
          </ac:picMkLst>
        </pc:picChg>
      </pc:sldChg>
      <pc:sldChg chg="addSp delSp modSp add mod">
        <pc:chgData name="Ульяна Шавырина" userId="fbc2bcbcb338db98" providerId="LiveId" clId="{EB101CEA-CAFC-4E35-9DCC-2F666144650C}" dt="2023-06-07T08:32:39.748" v="613" actId="20577"/>
        <pc:sldMkLst>
          <pc:docMk/>
          <pc:sldMk cId="4241684841" sldId="269"/>
        </pc:sldMkLst>
        <pc:spChg chg="mod">
          <ac:chgData name="Ульяна Шавырина" userId="fbc2bcbcb338db98" providerId="LiveId" clId="{EB101CEA-CAFC-4E35-9DCC-2F666144650C}" dt="2023-06-07T08:32:39.748" v="613" actId="20577"/>
          <ac:spMkLst>
            <pc:docMk/>
            <pc:sldMk cId="4241684841" sldId="269"/>
            <ac:spMk id="3" creationId="{84A73AC2-B756-4549-AC19-2476F88466C1}"/>
          </ac:spMkLst>
        </pc:spChg>
        <pc:picChg chg="del">
          <ac:chgData name="Ульяна Шавырина" userId="fbc2bcbcb338db98" providerId="LiveId" clId="{EB101CEA-CAFC-4E35-9DCC-2F666144650C}" dt="2023-06-07T08:32:20.068" v="602" actId="478"/>
          <ac:picMkLst>
            <pc:docMk/>
            <pc:sldMk cId="4241684841" sldId="269"/>
            <ac:picMk id="8194" creationId="{06960016-9DD4-4DA4-A653-1F6663301095}"/>
          </ac:picMkLst>
        </pc:picChg>
        <pc:picChg chg="add mod">
          <ac:chgData name="Ульяна Шавырина" userId="fbc2bcbcb338db98" providerId="LiveId" clId="{EB101CEA-CAFC-4E35-9DCC-2F666144650C}" dt="2023-06-07T08:32:36.105" v="607" actId="1076"/>
          <ac:picMkLst>
            <pc:docMk/>
            <pc:sldMk cId="4241684841" sldId="269"/>
            <ac:picMk id="10242" creationId="{6B012327-8879-4491-89CB-52C531F18981}"/>
          </ac:picMkLst>
        </pc:picChg>
      </pc:sldChg>
      <pc:sldChg chg="addSp delSp modSp new mod">
        <pc:chgData name="Ульяна Шавырина" userId="fbc2bcbcb338db98" providerId="LiveId" clId="{EB101CEA-CAFC-4E35-9DCC-2F666144650C}" dt="2023-06-07T08:33:55.084" v="630" actId="1076"/>
        <pc:sldMkLst>
          <pc:docMk/>
          <pc:sldMk cId="717737159" sldId="270"/>
        </pc:sldMkLst>
        <pc:spChg chg="add mod">
          <ac:chgData name="Ульяна Шавырина" userId="fbc2bcbcb338db98" providerId="LiveId" clId="{EB101CEA-CAFC-4E35-9DCC-2F666144650C}" dt="2023-06-07T08:33:55.084" v="630" actId="1076"/>
          <ac:spMkLst>
            <pc:docMk/>
            <pc:sldMk cId="717737159" sldId="270"/>
            <ac:spMk id="3" creationId="{C7875FF9-7FB3-46BF-AD2B-BFE2E62E1B92}"/>
          </ac:spMkLst>
        </pc:spChg>
        <pc:spChg chg="add del">
          <ac:chgData name="Ульяна Шавырина" userId="fbc2bcbcb338db98" providerId="LiveId" clId="{EB101CEA-CAFC-4E35-9DCC-2F666144650C}" dt="2023-06-07T08:33:42.379" v="624" actId="478"/>
          <ac:spMkLst>
            <pc:docMk/>
            <pc:sldMk cId="717737159" sldId="270"/>
            <ac:spMk id="4" creationId="{B5C044BE-7D7F-4E73-9433-41F5C3752A74}"/>
          </ac:spMkLst>
        </pc:spChg>
        <pc:picChg chg="add mod">
          <ac:chgData name="Ульяна Шавырина" userId="fbc2bcbcb338db98" providerId="LiveId" clId="{EB101CEA-CAFC-4E35-9DCC-2F666144650C}" dt="2023-06-07T08:33:16.819" v="620" actId="1076"/>
          <ac:picMkLst>
            <pc:docMk/>
            <pc:sldMk cId="717737159" sldId="270"/>
            <ac:picMk id="11266" creationId="{EC1DCF4D-002F-4D1F-A09B-E29DC0A422C2}"/>
          </ac:picMkLst>
        </pc:picChg>
      </pc:sldChg>
      <pc:sldChg chg="addSp delSp modSp add mod">
        <pc:chgData name="Ульяна Шавырина" userId="fbc2bcbcb338db98" providerId="LiveId" clId="{EB101CEA-CAFC-4E35-9DCC-2F666144650C}" dt="2023-06-07T08:35:23.575" v="678" actId="1076"/>
        <pc:sldMkLst>
          <pc:docMk/>
          <pc:sldMk cId="1922404530" sldId="271"/>
        </pc:sldMkLst>
        <pc:spChg chg="mod">
          <ac:chgData name="Ульяна Шавырина" userId="fbc2bcbcb338db98" providerId="LiveId" clId="{EB101CEA-CAFC-4E35-9DCC-2F666144650C}" dt="2023-06-07T08:35:21.187" v="677" actId="1076"/>
          <ac:spMkLst>
            <pc:docMk/>
            <pc:sldMk cId="1922404530" sldId="271"/>
            <ac:spMk id="3" creationId="{C7875FF9-7FB3-46BF-AD2B-BFE2E62E1B92}"/>
          </ac:spMkLst>
        </pc:spChg>
        <pc:picChg chg="del">
          <ac:chgData name="Ульяна Шавырина" userId="fbc2bcbcb338db98" providerId="LiveId" clId="{EB101CEA-CAFC-4E35-9DCC-2F666144650C}" dt="2023-06-07T08:34:33.208" v="632" actId="478"/>
          <ac:picMkLst>
            <pc:docMk/>
            <pc:sldMk cId="1922404530" sldId="271"/>
            <ac:picMk id="11266" creationId="{EC1DCF4D-002F-4D1F-A09B-E29DC0A422C2}"/>
          </ac:picMkLst>
        </pc:picChg>
        <pc:picChg chg="add mod">
          <ac:chgData name="Ульяна Шавырина" userId="fbc2bcbcb338db98" providerId="LiveId" clId="{EB101CEA-CAFC-4E35-9DCC-2F666144650C}" dt="2023-06-07T08:35:23.575" v="678" actId="1076"/>
          <ac:picMkLst>
            <pc:docMk/>
            <pc:sldMk cId="1922404530" sldId="271"/>
            <ac:picMk id="12290" creationId="{2ED7F4A5-13E8-4FA5-B54E-B811FA88FF2B}"/>
          </ac:picMkLst>
        </pc:picChg>
      </pc:sldChg>
      <pc:sldChg chg="addSp delSp modSp add mod">
        <pc:chgData name="Ульяна Шавырина" userId="fbc2bcbcb338db98" providerId="LiveId" clId="{EB101CEA-CAFC-4E35-9DCC-2F666144650C}" dt="2023-06-07T08:36:15.261" v="702" actId="1076"/>
        <pc:sldMkLst>
          <pc:docMk/>
          <pc:sldMk cId="1207433251" sldId="272"/>
        </pc:sldMkLst>
        <pc:spChg chg="mod">
          <ac:chgData name="Ульяна Шавырина" userId="fbc2bcbcb338db98" providerId="LiveId" clId="{EB101CEA-CAFC-4E35-9DCC-2F666144650C}" dt="2023-06-07T08:36:15.261" v="702" actId="1076"/>
          <ac:spMkLst>
            <pc:docMk/>
            <pc:sldMk cId="1207433251" sldId="272"/>
            <ac:spMk id="3" creationId="{C7875FF9-7FB3-46BF-AD2B-BFE2E62E1B92}"/>
          </ac:spMkLst>
        </pc:spChg>
        <pc:picChg chg="del">
          <ac:chgData name="Ульяна Шавырина" userId="fbc2bcbcb338db98" providerId="LiveId" clId="{EB101CEA-CAFC-4E35-9DCC-2F666144650C}" dt="2023-06-07T08:35:49.244" v="680" actId="478"/>
          <ac:picMkLst>
            <pc:docMk/>
            <pc:sldMk cId="1207433251" sldId="272"/>
            <ac:picMk id="12290" creationId="{2ED7F4A5-13E8-4FA5-B54E-B811FA88FF2B}"/>
          </ac:picMkLst>
        </pc:picChg>
        <pc:picChg chg="add mod">
          <ac:chgData name="Ульяна Шавырина" userId="fbc2bcbcb338db98" providerId="LiveId" clId="{EB101CEA-CAFC-4E35-9DCC-2F666144650C}" dt="2023-06-07T08:36:02.535" v="684" actId="1076"/>
          <ac:picMkLst>
            <pc:docMk/>
            <pc:sldMk cId="1207433251" sldId="272"/>
            <ac:picMk id="13314" creationId="{3FEDB1C4-EBFC-42F0-A1AA-0340A89AB9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8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08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6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4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730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65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28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7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8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2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3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9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61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3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90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BC65-F2A9-4D41-A1BF-DD9846DE3BEF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DEB2-1919-4805-8B46-B6B0186D9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74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1DDF6B6-EDD9-4269-801E-94BBF32FC996}"/>
              </a:ext>
            </a:extLst>
          </p:cNvPr>
          <p:cNvSpPr/>
          <p:nvPr/>
        </p:nvSpPr>
        <p:spPr>
          <a:xfrm>
            <a:off x="2565069" y="531433"/>
            <a:ext cx="7612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Bahnschrift SemiLight SemiConde" panose="020B0502040204020203" pitchFamily="34" charset="0"/>
              </a:rPr>
              <a:t>ФГБОУ ВО «Российский экономический университет им. Г.В. Плеханова»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8E6D608-D63A-4934-B574-F645F7FB1049}"/>
              </a:ext>
            </a:extLst>
          </p:cNvPr>
          <p:cNvSpPr/>
          <p:nvPr/>
        </p:nvSpPr>
        <p:spPr>
          <a:xfrm>
            <a:off x="2402465" y="2828835"/>
            <a:ext cx="7937292" cy="924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Bahnschrift SemiLight SemiConde" panose="020B0502040204020203" pitchFamily="34" charset="0"/>
              </a:rPr>
              <a:t>Итоговый проект на тему: «Интернет-магазин техники» </a:t>
            </a:r>
          </a:p>
          <a:p>
            <a:pPr algn="ctr">
              <a:lnSpc>
                <a:spcPct val="200000"/>
              </a:lnSpc>
            </a:pPr>
            <a:r>
              <a:rPr lang="ru-RU" dirty="0">
                <a:latin typeface="Bahnschrift SemiLight SemiConde" panose="020B0502040204020203" pitchFamily="34" charset="0"/>
              </a:rPr>
              <a:t>Программа профессиональной переподготовки: </a:t>
            </a:r>
            <a:r>
              <a:rPr lang="ru-RU" dirty="0" err="1">
                <a:latin typeface="Bahnschrift SemiLight SemiConde" panose="020B0502040204020203" pitchFamily="34" charset="0"/>
              </a:rPr>
              <a:t>Fullstack</a:t>
            </a:r>
            <a:r>
              <a:rPr lang="ru-RU" dirty="0">
                <a:latin typeface="Bahnschrift SemiLight SemiConde" panose="020B0502040204020203" pitchFamily="34" charset="0"/>
              </a:rPr>
              <a:t>-разработка на языке </a:t>
            </a:r>
            <a:r>
              <a:rPr lang="ru-RU" dirty="0" err="1">
                <a:latin typeface="Bahnschrift SemiLight SemiConde" panose="020B0502040204020203" pitchFamily="34" charset="0"/>
              </a:rPr>
              <a:t>Java</a:t>
            </a:r>
            <a:endParaRPr lang="ru-RU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405344-AFAC-4BF5-A8E3-9E1769BCBA28}"/>
              </a:ext>
            </a:extLst>
          </p:cNvPr>
          <p:cNvSpPr/>
          <p:nvPr/>
        </p:nvSpPr>
        <p:spPr>
          <a:xfrm>
            <a:off x="7104576" y="5680236"/>
            <a:ext cx="3235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dirty="0">
                <a:latin typeface="Bahnschrift SemiLight SemiConde" panose="020B0502040204020203" pitchFamily="34" charset="0"/>
              </a:rPr>
              <a:t>Шавырина Ульяна </a:t>
            </a:r>
            <a:r>
              <a:rPr lang="ru-RU" dirty="0" err="1">
                <a:latin typeface="Bahnschrift SemiLight SemiConde" panose="020B0502040204020203" pitchFamily="34" charset="0"/>
              </a:rPr>
              <a:t>Алексанровна</a:t>
            </a:r>
            <a:endParaRPr lang="ru-RU" dirty="0">
              <a:latin typeface="Bahnschrift SemiLight SemiConde" panose="020B0502040204020203" pitchFamily="34" charset="0"/>
            </a:endParaRPr>
          </a:p>
          <a:p>
            <a:pPr algn="r"/>
            <a:r>
              <a:rPr lang="ru-RU" dirty="0">
                <a:latin typeface="Bahnschrift SemiLight SemiConde" panose="020B0502040204020203" pitchFamily="34" charset="0"/>
              </a:rPr>
              <a:t>Группа: FSJ-1-22 </a:t>
            </a:r>
          </a:p>
        </p:txBody>
      </p:sp>
    </p:spTree>
    <p:extLst>
      <p:ext uri="{BB962C8B-B14F-4D97-AF65-F5344CB8AC3E}">
        <p14:creationId xmlns:p14="http://schemas.microsoft.com/office/powerpoint/2010/main" val="14512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113885-2268-4CD2-AC2D-120AB32F9687}"/>
              </a:ext>
            </a:extLst>
          </p:cNvPr>
          <p:cNvSpPr/>
          <p:nvPr/>
        </p:nvSpPr>
        <p:spPr>
          <a:xfrm>
            <a:off x="4279236" y="769947"/>
            <a:ext cx="2996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Меню администратора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FE8E82D-C683-4A92-985D-F53DF17E8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3"/>
          <a:stretch/>
        </p:blipFill>
        <p:spPr bwMode="auto">
          <a:xfrm>
            <a:off x="0" y="1365662"/>
            <a:ext cx="12192000" cy="23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BFFFFF-022C-4E55-8ED4-2004219D6C71}"/>
              </a:ext>
            </a:extLst>
          </p:cNvPr>
          <p:cNvSpPr/>
          <p:nvPr/>
        </p:nvSpPr>
        <p:spPr>
          <a:xfrm>
            <a:off x="4279236" y="3264527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Меню пользователя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A9AD5306-0CD2-4867-A24A-F6E908CD8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9"/>
          <a:stretch/>
        </p:blipFill>
        <p:spPr bwMode="auto">
          <a:xfrm>
            <a:off x="0" y="3860242"/>
            <a:ext cx="12192000" cy="226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9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ddInCart">
            <a:extLst>
              <a:ext uri="{FF2B5EF4-FFF2-40B4-BE49-F238E27FC236}">
                <a16:creationId xmlns:a16="http://schemas.microsoft.com/office/drawing/2014/main" id="{B124250E-2A71-420F-B887-2DE7A68F2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6320" r="-1100" b="6320"/>
          <a:stretch/>
        </p:blipFill>
        <p:spPr bwMode="auto">
          <a:xfrm>
            <a:off x="2077327" y="911211"/>
            <a:ext cx="7704837" cy="534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A73AC2-B756-4549-AC19-2476F88466C1}"/>
              </a:ext>
            </a:extLst>
          </p:cNvPr>
          <p:cNvSpPr/>
          <p:nvPr/>
        </p:nvSpPr>
        <p:spPr>
          <a:xfrm>
            <a:off x="5493110" y="322107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Корзина</a:t>
            </a:r>
          </a:p>
        </p:txBody>
      </p:sp>
    </p:spTree>
    <p:extLst>
      <p:ext uri="{BB962C8B-B14F-4D97-AF65-F5344CB8AC3E}">
        <p14:creationId xmlns:p14="http://schemas.microsoft.com/office/powerpoint/2010/main" val="371864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A73AC2-B756-4549-AC19-2476F88466C1}"/>
              </a:ext>
            </a:extLst>
          </p:cNvPr>
          <p:cNvSpPr/>
          <p:nvPr/>
        </p:nvSpPr>
        <p:spPr>
          <a:xfrm>
            <a:off x="5493110" y="322107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Заказы</a:t>
            </a:r>
          </a:p>
        </p:txBody>
      </p:sp>
      <p:pic>
        <p:nvPicPr>
          <p:cNvPr id="8194" name="Picture 2" descr="Orders">
            <a:extLst>
              <a:ext uri="{FF2B5EF4-FFF2-40B4-BE49-F238E27FC236}">
                <a16:creationId xmlns:a16="http://schemas.microsoft.com/office/drawing/2014/main" id="{06960016-9DD4-4DA4-A653-1F6663301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b="6234"/>
          <a:stretch/>
        </p:blipFill>
        <p:spPr bwMode="auto">
          <a:xfrm>
            <a:off x="1891461" y="924802"/>
            <a:ext cx="7993582" cy="56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26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A73AC2-B756-4549-AC19-2476F88466C1}"/>
              </a:ext>
            </a:extLst>
          </p:cNvPr>
          <p:cNvSpPr/>
          <p:nvPr/>
        </p:nvSpPr>
        <p:spPr>
          <a:xfrm>
            <a:off x="5143654" y="719931"/>
            <a:ext cx="190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Пользователи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ADE5037-F7DC-44FE-9213-B2D12107A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7"/>
          <a:stretch/>
        </p:blipFill>
        <p:spPr bwMode="auto">
          <a:xfrm>
            <a:off x="1163982" y="1810986"/>
            <a:ext cx="9864035" cy="32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64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A73AC2-B756-4549-AC19-2476F88466C1}"/>
              </a:ext>
            </a:extLst>
          </p:cNvPr>
          <p:cNvSpPr/>
          <p:nvPr/>
        </p:nvSpPr>
        <p:spPr>
          <a:xfrm>
            <a:off x="5493110" y="322107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Ошибка</a:t>
            </a:r>
          </a:p>
        </p:txBody>
      </p:sp>
      <p:pic>
        <p:nvPicPr>
          <p:cNvPr id="10242" name="Picture 2" descr="ErrorPage">
            <a:extLst>
              <a:ext uri="{FF2B5EF4-FFF2-40B4-BE49-F238E27FC236}">
                <a16:creationId xmlns:a16="http://schemas.microsoft.com/office/drawing/2014/main" id="{6B012327-8879-4491-89CB-52C531F18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9"/>
          <a:stretch/>
        </p:blipFill>
        <p:spPr bwMode="auto">
          <a:xfrm>
            <a:off x="650724" y="1086592"/>
            <a:ext cx="10483299" cy="554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8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C1DCF4D-002F-4D1F-A09B-E29DC0A42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1329597" y="2048494"/>
            <a:ext cx="9532806" cy="365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875FF9-7FB3-46BF-AD2B-BFE2E62E1B92}"/>
              </a:ext>
            </a:extLst>
          </p:cNvPr>
          <p:cNvSpPr/>
          <p:nvPr/>
        </p:nvSpPr>
        <p:spPr>
          <a:xfrm>
            <a:off x="4074008" y="1082128"/>
            <a:ext cx="3748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Страница добавления юзера</a:t>
            </a:r>
          </a:p>
        </p:txBody>
      </p:sp>
    </p:spTree>
    <p:extLst>
      <p:ext uri="{BB962C8B-B14F-4D97-AF65-F5344CB8AC3E}">
        <p14:creationId xmlns:p14="http://schemas.microsoft.com/office/powerpoint/2010/main" val="71773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875FF9-7FB3-46BF-AD2B-BFE2E62E1B92}"/>
              </a:ext>
            </a:extLst>
          </p:cNvPr>
          <p:cNvSpPr/>
          <p:nvPr/>
        </p:nvSpPr>
        <p:spPr>
          <a:xfrm>
            <a:off x="3349094" y="1046502"/>
            <a:ext cx="5493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Страница редактирования аккаунта юзера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ED7F4A5-13E8-4FA5-B54E-B811FA88F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/>
          <a:stretch/>
        </p:blipFill>
        <p:spPr bwMode="auto">
          <a:xfrm>
            <a:off x="1470565" y="1794483"/>
            <a:ext cx="9250870" cy="40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0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875FF9-7FB3-46BF-AD2B-BFE2E62E1B92}"/>
              </a:ext>
            </a:extLst>
          </p:cNvPr>
          <p:cNvSpPr/>
          <p:nvPr/>
        </p:nvSpPr>
        <p:spPr>
          <a:xfrm>
            <a:off x="4742356" y="1070252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Валидация полей</a:t>
            </a:r>
          </a:p>
        </p:txBody>
      </p:sp>
      <p:pic>
        <p:nvPicPr>
          <p:cNvPr id="13314" name="Picture 2" descr="Validation">
            <a:extLst>
              <a:ext uri="{FF2B5EF4-FFF2-40B4-BE49-F238E27FC236}">
                <a16:creationId xmlns:a16="http://schemas.microsoft.com/office/drawing/2014/main" id="{3FEDB1C4-EBFC-42F0-A1AA-0340A89AB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6"/>
          <a:stretch/>
        </p:blipFill>
        <p:spPr bwMode="auto">
          <a:xfrm>
            <a:off x="1545166" y="1870364"/>
            <a:ext cx="8752719" cy="423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3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D686CB-FF03-4409-B1C0-2195DE4505CF}"/>
              </a:ext>
            </a:extLst>
          </p:cNvPr>
          <p:cNvSpPr/>
          <p:nvPr/>
        </p:nvSpPr>
        <p:spPr>
          <a:xfrm>
            <a:off x="1301646" y="170098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Bahnschrift SemiLight SemiConde" panose="020B0502040204020203" pitchFamily="34" charset="0"/>
              </a:rPr>
              <a:t>Цель: создание автоматизированной системы продажи техники через Интернет – магазин.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D9800A-AC0B-4895-ADC9-4795EDFEEB14}"/>
              </a:ext>
            </a:extLst>
          </p:cNvPr>
          <p:cNvSpPr/>
          <p:nvPr/>
        </p:nvSpPr>
        <p:spPr>
          <a:xfrm>
            <a:off x="4726875" y="576085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Предметная область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58D7F7-52CD-4BD5-B2A5-17A0B7EB8429}"/>
              </a:ext>
            </a:extLst>
          </p:cNvPr>
          <p:cNvSpPr/>
          <p:nvPr/>
        </p:nvSpPr>
        <p:spPr>
          <a:xfrm>
            <a:off x="1282908" y="2685233"/>
            <a:ext cx="9626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SemiLight SemiConde" panose="020B0502040204020203" pitchFamily="34" charset="0"/>
                <a:ea typeface="Times New Roman" panose="02020603050405020304" pitchFamily="18" charset="0"/>
              </a:rPr>
              <a:t>Задача системы: привлечение большего числа клиентов, расширение рынка сбыта сотовых телефонов, возможность автоматической обработки данных, получение прибыли. </a:t>
            </a:r>
            <a:endParaRPr lang="ru-RU" sz="20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11301C-4AA6-462B-B666-873A86740BD2}"/>
              </a:ext>
            </a:extLst>
          </p:cNvPr>
          <p:cNvSpPr/>
          <p:nvPr/>
        </p:nvSpPr>
        <p:spPr>
          <a:xfrm>
            <a:off x="1301646" y="3550152"/>
            <a:ext cx="9626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SemiLight SemiConde" panose="020B0502040204020203" pitchFamily="34" charset="0"/>
                <a:ea typeface="Times New Roman" panose="02020603050405020304" pitchFamily="18" charset="0"/>
              </a:rPr>
              <a:t>Задача работы: повышение уровня знаний в области </a:t>
            </a:r>
            <a:r>
              <a:rPr lang="ru-RU" sz="2000" dirty="0" err="1">
                <a:latin typeface="Bahnschrift SemiLight SemiConde" panose="020B0502040204020203" pitchFamily="34" charset="0"/>
              </a:rPr>
              <a:t>Fullstack</a:t>
            </a:r>
            <a:r>
              <a:rPr lang="en-US" sz="2000" dirty="0">
                <a:latin typeface="Bahnschrift SemiLight SemiConde" panose="020B0502040204020203" pitchFamily="34" charset="0"/>
              </a:rPr>
              <a:t>-</a:t>
            </a:r>
            <a:r>
              <a:rPr lang="ru-RU" sz="2000" dirty="0">
                <a:latin typeface="Bahnschrift SemiLight SemiConde" panose="020B0502040204020203" pitchFamily="34" charset="0"/>
              </a:rPr>
              <a:t>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4836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D686CB-FF03-4409-B1C0-2195DE4505CF}"/>
              </a:ext>
            </a:extLst>
          </p:cNvPr>
          <p:cNvSpPr/>
          <p:nvPr/>
        </p:nvSpPr>
        <p:spPr>
          <a:xfrm>
            <a:off x="1123516" y="98277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300000"/>
              </a:lnSpc>
            </a:pPr>
            <a:r>
              <a:rPr lang="ru-RU" b="1" dirty="0">
                <a:latin typeface="Bahnschrift SemiLight" panose="020B0502040204020203" pitchFamily="34" charset="0"/>
              </a:rPr>
              <a:t>Использованные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Spring MVC,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Hibernate4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 SemiLight" panose="020B0502040204020203" pitchFamily="34" charset="0"/>
              </a:rPr>
              <a:t>База данных (</a:t>
            </a:r>
            <a:r>
              <a:rPr lang="en-US" dirty="0" err="1">
                <a:latin typeface="Bahnschrift SemiLight" panose="020B0502040204020203" pitchFamily="34" charset="0"/>
              </a:rPr>
              <a:t>PostgreSql</a:t>
            </a:r>
            <a:r>
              <a:rPr lang="en-US" dirty="0">
                <a:latin typeface="Bahnschrift Semi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Thymeleaf3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Junit5(alpha)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JS (native, </a:t>
            </a:r>
            <a:r>
              <a:rPr lang="en-US" dirty="0" err="1">
                <a:latin typeface="Bahnschrift SemiLight" panose="020B0502040204020203" pitchFamily="34" charset="0"/>
              </a:rPr>
              <a:t>jquery</a:t>
            </a:r>
            <a:r>
              <a:rPr lang="en-US" dirty="0">
                <a:latin typeface="Bahnschrift Semi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Bootstrap4(alpha)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D9800A-AC0B-4895-ADC9-4795EDFEEB14}"/>
              </a:ext>
            </a:extLst>
          </p:cNvPr>
          <p:cNvSpPr/>
          <p:nvPr/>
        </p:nvSpPr>
        <p:spPr>
          <a:xfrm>
            <a:off x="4726875" y="576085"/>
            <a:ext cx="2545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Функциональность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9CDB16-0D3F-43BC-885C-2D59D416BA75}"/>
              </a:ext>
            </a:extLst>
          </p:cNvPr>
          <p:cNvSpPr/>
          <p:nvPr/>
        </p:nvSpPr>
        <p:spPr>
          <a:xfrm>
            <a:off x="4876800" y="135091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E6EDF3"/>
                </a:solidFill>
                <a:latin typeface="-apple-system"/>
              </a:rPr>
              <a:t>Возможности приложения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E6EDF3"/>
                </a:solidFill>
                <a:latin typeface="-apple-system"/>
              </a:rPr>
              <a:t>Пользователь может зарегистрироваться / авторизоваться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E6EDF3"/>
                </a:solidFill>
                <a:latin typeface="-apple-system"/>
              </a:rPr>
              <a:t>Пользователь может перейти в каталог товаров, на страницу детального просмотра товара, на страницу со списком новостей сайта, на страницу детального просмотра новости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E6EDF3"/>
                </a:solidFill>
                <a:latin typeface="-apple-system"/>
              </a:rPr>
              <a:t>Пользователь может добавить товар в корзину, удалить товар из корзины, увеличить количество определенного наименования товара в корзине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E6EDF3"/>
                </a:solidFill>
                <a:latin typeface="-apple-system"/>
              </a:rPr>
              <a:t>Пользователь может заказать товар, находящийся в корзине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E6EDF3"/>
                </a:solidFill>
                <a:latin typeface="-apple-system"/>
              </a:rPr>
              <a:t>Пользователь в любой момент может просмотреть содержимое корзины и созданные ранее заказы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E6EDF3"/>
                </a:solidFill>
                <a:latin typeface="-apple-system"/>
              </a:rPr>
              <a:t>При создании </a:t>
            </a:r>
            <a:r>
              <a:rPr lang="ru-RU" dirty="0" err="1">
                <a:solidFill>
                  <a:srgbClr val="E6EDF3"/>
                </a:solidFill>
                <a:latin typeface="-apple-system"/>
              </a:rPr>
              <a:t>пользоватем</a:t>
            </a:r>
            <a:r>
              <a:rPr lang="ru-RU" dirty="0">
                <a:solidFill>
                  <a:srgbClr val="E6EDF3"/>
                </a:solidFill>
                <a:latin typeface="-apple-system"/>
              </a:rPr>
              <a:t> заказа на </a:t>
            </a:r>
            <a:r>
              <a:rPr lang="ru-RU" dirty="0" err="1">
                <a:solidFill>
                  <a:srgbClr val="E6EDF3"/>
                </a:solidFill>
                <a:latin typeface="-apple-system"/>
              </a:rPr>
              <a:t>email</a:t>
            </a:r>
            <a:r>
              <a:rPr lang="ru-RU" dirty="0">
                <a:solidFill>
                  <a:srgbClr val="E6EDF3"/>
                </a:solidFill>
                <a:latin typeface="-apple-system"/>
              </a:rPr>
              <a:t> пользователя отправляется письмо с информацией о текущем заказе (Товары в заказе, статус заказа, сумма заказа)</a:t>
            </a:r>
            <a:endParaRPr lang="ru-RU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4075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D9800A-AC0B-4895-ADC9-4795EDFEEB14}"/>
              </a:ext>
            </a:extLst>
          </p:cNvPr>
          <p:cNvSpPr/>
          <p:nvPr/>
        </p:nvSpPr>
        <p:spPr>
          <a:xfrm>
            <a:off x="4726875" y="576085"/>
            <a:ext cx="2545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Функциональность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9CDB16-0D3F-43BC-885C-2D59D416BA75}"/>
              </a:ext>
            </a:extLst>
          </p:cNvPr>
          <p:cNvSpPr/>
          <p:nvPr/>
        </p:nvSpPr>
        <p:spPr>
          <a:xfrm>
            <a:off x="1324099" y="1529041"/>
            <a:ext cx="97021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Добавление товара в корзину, работа с корзиной реализована на </a:t>
            </a:r>
            <a:r>
              <a:rPr lang="ru-RU" dirty="0" err="1"/>
              <a:t>Ajax</a:t>
            </a:r>
            <a:r>
              <a:rPr lang="ru-RU" dirty="0"/>
              <a:t> без перезагрузки страницы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Администратор может менять данные любого пользователя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Администратор или модератор могут изменять любой товар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Администратор или модератор могут изменять любые новости на сайте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Администратор или модератор могут менять состояние любого заказа, его статус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Валидация полей, введенных пользователем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При попадании на страницу, которой не существует или при возникновении ошибки пользователь видит </a:t>
            </a:r>
            <a:r>
              <a:rPr lang="ru-RU" dirty="0" err="1"/>
              <a:t>кастомную</a:t>
            </a:r>
            <a:r>
              <a:rPr lang="ru-RU" dirty="0"/>
              <a:t> страницу 404.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Товары подразделены на категории, в каждую категорию можно попасть из меню сайта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Слайдер с последними новостями на главной странице сайта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Все параметры сайта регулируются из </a:t>
            </a:r>
            <a:r>
              <a:rPr lang="ru-RU" dirty="0" err="1"/>
              <a:t>properties</a:t>
            </a:r>
            <a:r>
              <a:rPr lang="ru-RU" dirty="0"/>
              <a:t> файла (количество выводимых новостей в слайдере, количество выводимых товаров на главной и в категориях)</a:t>
            </a:r>
          </a:p>
        </p:txBody>
      </p:sp>
    </p:spTree>
    <p:extLst>
      <p:ext uri="{BB962C8B-B14F-4D97-AF65-F5344CB8AC3E}">
        <p14:creationId xmlns:p14="http://schemas.microsoft.com/office/powerpoint/2010/main" val="34587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D9800A-AC0B-4895-ADC9-4795EDFEEB14}"/>
              </a:ext>
            </a:extLst>
          </p:cNvPr>
          <p:cNvSpPr/>
          <p:nvPr/>
        </p:nvSpPr>
        <p:spPr>
          <a:xfrm>
            <a:off x="4505367" y="286611"/>
            <a:ext cx="2840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Скриншоты - главная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8EFD52-AF04-403A-8951-34A55E4DA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0" b="5877"/>
          <a:stretch/>
        </p:blipFill>
        <p:spPr bwMode="auto">
          <a:xfrm>
            <a:off x="2339440" y="1158556"/>
            <a:ext cx="7172696" cy="495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F27430-9676-4794-A5F4-D3474F81E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8"/>
          <a:stretch/>
        </p:blipFill>
        <p:spPr bwMode="auto">
          <a:xfrm>
            <a:off x="1513194" y="1923803"/>
            <a:ext cx="8737190" cy="32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6D36BD4-554D-4E2F-8472-89E42865CBD8}"/>
              </a:ext>
            </a:extLst>
          </p:cNvPr>
          <p:cNvSpPr/>
          <p:nvPr/>
        </p:nvSpPr>
        <p:spPr>
          <a:xfrm>
            <a:off x="4461368" y="75421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Вход и 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82082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F27430-9676-4794-A5F4-D3474F81E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8"/>
          <a:stretch/>
        </p:blipFill>
        <p:spPr bwMode="auto">
          <a:xfrm>
            <a:off x="3246992" y="2288554"/>
            <a:ext cx="5657616" cy="20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6D36BD4-554D-4E2F-8472-89E42865CBD8}"/>
              </a:ext>
            </a:extLst>
          </p:cNvPr>
          <p:cNvSpPr/>
          <p:nvPr/>
        </p:nvSpPr>
        <p:spPr>
          <a:xfrm>
            <a:off x="4807688" y="742340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Регистрация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4A4CCC-0F01-40D7-9442-4FEE6D507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3"/>
          <a:stretch/>
        </p:blipFill>
        <p:spPr bwMode="auto">
          <a:xfrm>
            <a:off x="1739736" y="2021360"/>
            <a:ext cx="7894720" cy="292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4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CB2D580-1993-4EFC-A1B9-7E6DC39F8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7"/>
          <a:stretch/>
        </p:blipFill>
        <p:spPr bwMode="auto">
          <a:xfrm>
            <a:off x="1531682" y="1656608"/>
            <a:ext cx="8778079" cy="39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113885-2268-4CD2-AC2D-120AB32F9687}"/>
              </a:ext>
            </a:extLst>
          </p:cNvPr>
          <p:cNvSpPr/>
          <p:nvPr/>
        </p:nvSpPr>
        <p:spPr>
          <a:xfrm>
            <a:off x="4279236" y="769947"/>
            <a:ext cx="315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Кладем товар в корзину</a:t>
            </a:r>
          </a:p>
        </p:txBody>
      </p:sp>
    </p:spTree>
    <p:extLst>
      <p:ext uri="{BB962C8B-B14F-4D97-AF65-F5344CB8AC3E}">
        <p14:creationId xmlns:p14="http://schemas.microsoft.com/office/powerpoint/2010/main" val="71482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113885-2268-4CD2-AC2D-120AB32F9687}"/>
              </a:ext>
            </a:extLst>
          </p:cNvPr>
          <p:cNvSpPr/>
          <p:nvPr/>
        </p:nvSpPr>
        <p:spPr>
          <a:xfrm>
            <a:off x="4279236" y="769947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ahnschrift SemiLight SemiConde" panose="020B0502040204020203" pitchFamily="34" charset="0"/>
              </a:rPr>
              <a:t>Страница каталога</a:t>
            </a:r>
          </a:p>
        </p:txBody>
      </p:sp>
      <p:pic>
        <p:nvPicPr>
          <p:cNvPr id="5124" name="Picture 4" descr="Catalog">
            <a:extLst>
              <a:ext uri="{FF2B5EF4-FFF2-40B4-BE49-F238E27FC236}">
                <a16:creationId xmlns:a16="http://schemas.microsoft.com/office/drawing/2014/main" id="{2A87554E-D097-46CA-B25D-E08EC519F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0" b="8664"/>
          <a:stretch/>
        </p:blipFill>
        <p:spPr bwMode="auto">
          <a:xfrm>
            <a:off x="2905519" y="1468261"/>
            <a:ext cx="5799095" cy="41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02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551</TotalTime>
  <Words>354</Words>
  <Application>Microsoft Office PowerPoint</Application>
  <PresentationFormat>Широкоэкранный</PresentationFormat>
  <Paragraphs>50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Bahnschrift SemiLight</vt:lpstr>
      <vt:lpstr>Bahnschrift SemiLight SemiConde</vt:lpstr>
      <vt:lpstr>Courier New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Ульяна Шавырина</dc:creator>
  <cp:lastModifiedBy>Ульяна Шавырина</cp:lastModifiedBy>
  <cp:revision>6</cp:revision>
  <dcterms:created xsi:type="dcterms:W3CDTF">2023-06-06T22:31:08Z</dcterms:created>
  <dcterms:modified xsi:type="dcterms:W3CDTF">2023-06-07T08:36:30Z</dcterms:modified>
</cp:coreProperties>
</file>