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4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41" r:id="rId2"/>
    <p:sldId id="384" r:id="rId3"/>
    <p:sldId id="293" r:id="rId4"/>
    <p:sldId id="385" r:id="rId5"/>
    <p:sldId id="356" r:id="rId6"/>
    <p:sldId id="39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87ADF-DAC5-2248-B050-DF000FC6CAD9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A0321-42A0-7C46-AB96-09FC067D01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55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6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20E4F-5226-43D9-9294-42A7917BCD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60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06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EA7AF-3AEC-4994-8709-76DC0F6C8F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359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BC6B6-8EBD-1841-1A53-86545CB04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22404A-9F16-98C6-9646-D532633AB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CD65D-6872-1ADC-5E91-0EA550C4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FC31E-E429-7A38-85FC-2927D004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8A85D-2AD6-CF45-CD5C-6AC5D2754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15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84BEC-23BF-EC1F-818B-3CBFC65D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51881D-DAF4-24F6-F332-9D13B37B2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B708F-93AC-4BE0-2993-C58FF745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1DB22-4DB4-C515-D641-A94C21D9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12F827-C351-7E23-E499-95396072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460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BF6F91-524B-BFF7-74B9-E6E4E8391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BAD943-71D7-FCCD-45D2-E0AAB7442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DE770-A6C9-908F-65DA-2BE72F67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7F41B-D45A-6B2F-ACD5-8F8A3FAE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D70DC-B10C-E6EE-7AFE-92042630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93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>
            <a:extLst>
              <a:ext uri="{FF2B5EF4-FFF2-40B4-BE49-F238E27FC236}">
                <a16:creationId xmlns:a16="http://schemas.microsoft.com/office/drawing/2014/main" id="{2C23E0DC-6448-4BFB-91EF-0D1E60F5D52A}"/>
              </a:ext>
            </a:extLst>
          </p:cNvPr>
          <p:cNvSpPr/>
          <p:nvPr/>
        </p:nvSpPr>
        <p:spPr>
          <a:xfrm rot="5400000">
            <a:off x="224290" y="-224288"/>
            <a:ext cx="1608477" cy="2057053"/>
          </a:xfrm>
          <a:prstGeom prst="rtTriangle">
            <a:avLst/>
          </a:prstGeom>
          <a:solidFill>
            <a:srgbClr val="BC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716AC1F-2A6E-4A99-835D-6A6C28D50E23}"/>
              </a:ext>
            </a:extLst>
          </p:cNvPr>
          <p:cNvGrpSpPr/>
          <p:nvPr userDrawn="1"/>
        </p:nvGrpSpPr>
        <p:grpSpPr>
          <a:xfrm rot="10800000">
            <a:off x="10169237" y="5276333"/>
            <a:ext cx="2022764" cy="1581667"/>
            <a:chOff x="-3" y="-28347"/>
            <a:chExt cx="5437254" cy="4251572"/>
          </a:xfrm>
          <a:solidFill>
            <a:srgbClr val="4D5A5C"/>
          </a:solidFill>
        </p:grpSpPr>
        <p:sp>
          <p:nvSpPr>
            <p:cNvPr id="10" name="直角三角形 9">
              <a:extLst>
                <a:ext uri="{FF2B5EF4-FFF2-40B4-BE49-F238E27FC236}">
                  <a16:creationId xmlns:a16="http://schemas.microsoft.com/office/drawing/2014/main" id="{E1A2B7EB-90A3-44DF-9FBB-782FA585F822}"/>
                </a:ext>
              </a:extLst>
            </p:cNvPr>
            <p:cNvSpPr/>
            <p:nvPr/>
          </p:nvSpPr>
          <p:spPr>
            <a:xfrm rot="5400000">
              <a:off x="592838" y="-621187"/>
              <a:ext cx="4251571" cy="543725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202634DB-34FD-4134-A5AB-B5CAF84E6B39}"/>
                </a:ext>
              </a:extLst>
            </p:cNvPr>
            <p:cNvSpPr/>
            <p:nvPr/>
          </p:nvSpPr>
          <p:spPr>
            <a:xfrm rot="5400000">
              <a:off x="560814" y="-589160"/>
              <a:ext cx="4021873" cy="51435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Arial" panose="020B0604020202020204" pitchFamily="34" charset="0"/>
                <a:ea typeface="华文细黑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932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3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B2C61-B282-1D77-C41B-D7CDBF38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870EA-BE1A-093F-3345-3A7816FC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E26F9-3784-6445-DFA3-1ACFEC480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8B2A0-60B0-1C28-CEFD-39FE95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F3F61E-AB23-BEFE-AAD5-6E557BDE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13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E6953-83CA-EE12-8C82-9EB5DB5C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3FE175-ADB8-E68C-7DFF-544808FD0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27638-2798-748F-E3A8-22950674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75F5A-EE1D-F5F7-EEFD-0CD230AD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8DCA7-93FD-E4D3-CE2E-DE12FF2D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3012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BE358-6762-1FEE-4AB9-1C9D70E4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3636BA-B235-D2E7-1359-B19B6838F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531716-62E0-B46D-EB12-7E040191F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39D7E5-2AB5-5A62-56A0-339FA9D7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1635E-CD02-0127-48F7-5C6B9CC7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12F7C-34EE-8BE0-5863-8A04FE40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71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F211C-B46C-5E16-9340-BAD119A7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ECA2C2-09DC-F205-E9BA-FBA726B6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F24159-C97F-F1E7-B065-71B77CA9C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9F0985-360C-8005-9CF9-A89FA47D7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E54A09-2514-4D60-52E6-D51CE3743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12AFE6-79F9-51B6-91D9-9ECB4B36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637A0A-F8BA-8FDA-928E-BDD27DD4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C414E9-BEA9-1E6E-82E5-05462E4E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22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15DAF-7AFE-269A-1187-688FB011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2F0316-ED72-4B98-475A-F5A88CBD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846F02-FA18-9B83-BA46-6B2A8A91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132130-53C6-E564-2506-4021E4E6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07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D2AFB6-9418-94BF-57DE-4A618711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1D0400-6004-17FA-5CB5-28750338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2BCFD-ACF9-D6D6-43A7-A8E7646D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359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0E21A-F971-D916-40EC-083D18CB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C2455-746C-5BC3-07EF-62CBD8CC8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030ECB-F9B2-0351-4346-3F498F640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2E777A-FCC6-1633-A153-2D3431644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99DD57-AE6F-9275-E4F9-EF445FE8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641A1D-6F0C-9483-2BC1-9DA9076D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94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11373-031C-8FC4-7B82-C286F239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4E3EF1-DA3A-8A2F-E94B-49E770A59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03B78D-1EF9-19DC-162C-01B285BB3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F2DAC-C80F-2984-A90E-F9ECF046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F2027-5190-13E4-FEE3-321EADE0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AF190C-BC48-7321-41BE-D72D62F6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86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A1E0AE-6513-5F92-1C69-AEF1D611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040932-1571-F0A8-E7D2-47ED2DD6A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ED6D7-9CA1-900D-DC4F-4A897C48F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52AE1-09C3-9F45-94C0-E8B478CCC458}" type="datetimeFigureOut">
              <a:rPr kumimoji="1" lang="zh-CN" altLang="en-US" smtClean="0"/>
              <a:t>2025/8/27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8B8D3-EBEB-B6D1-C76D-23C81665B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6B7DA-A994-B95C-0D34-C420B82C2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82679-EC90-DE4C-BC04-5930C31FBE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70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34" Type="http://schemas.openxmlformats.org/officeDocument/2006/relationships/image" Target="../media/image3.png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image" Target="../media/image2.png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tags" Target="../tags/tag36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notesSlide" Target="../notesSlides/notesSlide1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tags" Target="../tags/tag35.xml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slideLayout" Target="../slideLayouts/slideLayout12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tags" Target="../tags/tag34.xml"/><Relationship Id="rId30" Type="http://schemas.openxmlformats.org/officeDocument/2006/relationships/tags" Target="../tags/tag37.xml"/><Relationship Id="rId35" Type="http://schemas.openxmlformats.org/officeDocument/2006/relationships/image" Target="../media/image4.png"/><Relationship Id="rId8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6.png"/><Relationship Id="rId5" Type="http://schemas.openxmlformats.org/officeDocument/2006/relationships/tags" Target="../tags/tag42.xml"/><Relationship Id="rId10" Type="http://schemas.openxmlformats.org/officeDocument/2006/relationships/image" Target="../media/image5.png"/><Relationship Id="rId4" Type="http://schemas.openxmlformats.org/officeDocument/2006/relationships/tags" Target="../tags/tag41.xml"/><Relationship Id="rId9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" Type="http://schemas.openxmlformats.org/officeDocument/2006/relationships/tags" Target="../tags/tag47.xml"/><Relationship Id="rId21" Type="http://schemas.openxmlformats.org/officeDocument/2006/relationships/tags" Target="../tags/tag65.xml"/><Relationship Id="rId34" Type="http://schemas.openxmlformats.org/officeDocument/2006/relationships/image" Target="../media/image3.png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image" Target="../media/image2.png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notesSlide" Target="../notesSlides/notesSlide3.xml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slideLayout" Target="../slideLayouts/slideLayout12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8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7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5">
            <a:extLst>
              <a:ext uri="{FF2B5EF4-FFF2-40B4-BE49-F238E27FC236}">
                <a16:creationId xmlns:a16="http://schemas.microsoft.com/office/drawing/2014/main" id="{E0B7EEA8-0185-46E0-83D0-CFCC6A8E05C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rgbClr val="4D5A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5" name="PA-矩形 4">
            <a:extLst>
              <a:ext uri="{FF2B5EF4-FFF2-40B4-BE49-F238E27FC236}">
                <a16:creationId xmlns:a16="http://schemas.microsoft.com/office/drawing/2014/main" id="{A8FFFF7D-505B-4991-B64C-90D5CD73D23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8153400" cy="6858000"/>
          </a:xfrm>
          <a:prstGeom prst="rect">
            <a:avLst/>
          </a:prstGeom>
          <a:solidFill>
            <a:srgbClr val="E1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" name="PA-矩形 6">
            <a:extLst>
              <a:ext uri="{FF2B5EF4-FFF2-40B4-BE49-F238E27FC236}">
                <a16:creationId xmlns:a16="http://schemas.microsoft.com/office/drawing/2014/main" id="{8073E9D7-B347-44F9-9807-5873FC2B3DF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44504" y="958583"/>
            <a:ext cx="9442081" cy="5252720"/>
          </a:xfrm>
          <a:prstGeom prst="rect">
            <a:avLst/>
          </a:prstGeom>
          <a:solidFill>
            <a:srgbClr val="FCFBF9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0" name="PA-矩形 9">
            <a:extLst>
              <a:ext uri="{FF2B5EF4-FFF2-40B4-BE49-F238E27FC236}">
                <a16:creationId xmlns:a16="http://schemas.microsoft.com/office/drawing/2014/main" id="{578714DF-E037-45FF-9860-4E3DDD565A8A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2458482" y="2343214"/>
            <a:ext cx="84850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kern="100" dirty="0">
                <a:solidFill>
                  <a:srgbClr val="BCD9B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SHELL</a:t>
            </a:r>
            <a:r>
              <a:rPr lang="zh-CN" altLang="en-US" sz="3600" b="1" kern="100" dirty="0">
                <a:solidFill>
                  <a:srgbClr val="BCD9B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脚本</a:t>
            </a:r>
            <a:r>
              <a:rPr lang="en-US" altLang="zh-CN" sz="3600" b="1" kern="100" dirty="0">
                <a:solidFill>
                  <a:srgbClr val="BCD9B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3600" b="1" kern="100" dirty="0">
                <a:solidFill>
                  <a:srgbClr val="BCD9B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读取并显示指定文件的每一行</a:t>
            </a:r>
            <a:endParaRPr lang="en-US" altLang="zh-CN" sz="3600" b="1" kern="100" dirty="0">
              <a:solidFill>
                <a:srgbClr val="BCD9B4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zh-CN" altLang="en-US" sz="3600" b="1" kern="100" dirty="0">
                <a:solidFill>
                  <a:srgbClr val="BCD9B4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且统计总的行数</a:t>
            </a:r>
          </a:p>
        </p:txBody>
      </p:sp>
      <p:sp>
        <p:nvSpPr>
          <p:cNvPr id="11" name="PA-矩形 10">
            <a:extLst>
              <a:ext uri="{FF2B5EF4-FFF2-40B4-BE49-F238E27FC236}">
                <a16:creationId xmlns:a16="http://schemas.microsoft.com/office/drawing/2014/main" id="{493347ED-5E4D-4B56-A910-07876FC9B48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77683" y="3859890"/>
            <a:ext cx="6446585" cy="10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133" spc="800" dirty="0">
                <a:solidFill>
                  <a:srgbClr val="6D6A73"/>
                </a:solidFill>
                <a:latin typeface="+mj-lt"/>
                <a:ea typeface="华文细黑" panose="02010600040101010101" pitchFamily="2" charset="-122"/>
              </a:rPr>
              <a:t>MTX</a:t>
            </a:r>
          </a:p>
          <a:p>
            <a:pPr algn="ctr"/>
            <a:r>
              <a:rPr lang="zh-CN" altLang="en-US" sz="2133" spc="800" dirty="0">
                <a:solidFill>
                  <a:srgbClr val="6D6A73"/>
                </a:solidFill>
                <a:latin typeface="+mj-lt"/>
                <a:ea typeface="华文细黑" panose="02010600040101010101" pitchFamily="2" charset="-122"/>
              </a:rPr>
              <a:t>信安</a:t>
            </a:r>
            <a:r>
              <a:rPr lang="en-US" altLang="zh-CN" sz="2133" spc="800">
                <a:solidFill>
                  <a:srgbClr val="6D6A73"/>
                </a:solidFill>
                <a:latin typeface="+mj-lt"/>
                <a:ea typeface="华文细黑" panose="02010600040101010101" pitchFamily="2" charset="-122"/>
              </a:rPr>
              <a:t>21</a:t>
            </a:r>
            <a:r>
              <a:rPr lang="zh-CN" altLang="en-US" sz="2133" spc="800">
                <a:solidFill>
                  <a:srgbClr val="6D6A73"/>
                </a:solidFill>
                <a:latin typeface="+mj-lt"/>
                <a:ea typeface="华文细黑" panose="02010600040101010101" pitchFamily="2" charset="-122"/>
              </a:rPr>
              <a:t>班</a:t>
            </a:r>
            <a:endParaRPr lang="en-US" altLang="zh-CN" sz="2133" spc="800" dirty="0">
              <a:solidFill>
                <a:srgbClr val="6D6A73"/>
              </a:solidFill>
              <a:latin typeface="+mj-lt"/>
              <a:ea typeface="华文细黑" panose="02010600040101010101" pitchFamily="2" charset="-122"/>
            </a:endParaRPr>
          </a:p>
          <a:p>
            <a:pPr algn="ctr"/>
            <a:r>
              <a:rPr lang="en-US" altLang="zh-CN" sz="2133" spc="800" dirty="0">
                <a:solidFill>
                  <a:srgbClr val="6D6A73"/>
                </a:solidFill>
                <a:latin typeface="+mj-lt"/>
                <a:ea typeface="华文细黑" panose="02010600040101010101" pitchFamily="2" charset="-122"/>
              </a:rPr>
              <a:t>11.02</a:t>
            </a:r>
            <a:endParaRPr lang="zh-CN" altLang="en-US" sz="2133" spc="800" dirty="0">
              <a:solidFill>
                <a:srgbClr val="6D6A73"/>
              </a:solidFill>
              <a:latin typeface="+mj-lt"/>
              <a:ea typeface="华文细黑" panose="02010600040101010101" pitchFamily="2" charset="-122"/>
            </a:endParaRPr>
          </a:p>
        </p:txBody>
      </p:sp>
      <p:cxnSp>
        <p:nvCxnSpPr>
          <p:cNvPr id="12" name="PA-直接连接符 11">
            <a:extLst>
              <a:ext uri="{FF2B5EF4-FFF2-40B4-BE49-F238E27FC236}">
                <a16:creationId xmlns:a16="http://schemas.microsoft.com/office/drawing/2014/main" id="{45E73A10-9712-48ED-B9AD-946E9C7E4A6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5071230" y="4936916"/>
            <a:ext cx="3259493" cy="0"/>
          </a:xfrm>
          <a:prstGeom prst="line">
            <a:avLst/>
          </a:prstGeom>
          <a:ln w="6350" cap="flat" cmpd="sng" algn="ctr">
            <a:solidFill>
              <a:srgbClr val="BCD9B4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A-矩形 13">
            <a:extLst>
              <a:ext uri="{FF2B5EF4-FFF2-40B4-BE49-F238E27FC236}">
                <a16:creationId xmlns:a16="http://schemas.microsoft.com/office/drawing/2014/main" id="{22A74657-F20D-4E96-A272-15FACE146231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rot="10800000">
            <a:off x="949281" y="1769061"/>
            <a:ext cx="1396364" cy="3631764"/>
          </a:xfrm>
          <a:prstGeom prst="rect">
            <a:avLst/>
          </a:prstGeom>
          <a:solidFill>
            <a:srgbClr val="4D5A5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6400" spc="800" dirty="0">
                <a:latin typeface="Impact" panose="020B0806030902050204" pitchFamily="34" charset="0"/>
                <a:ea typeface="华文细黑" panose="02010600040101010101" pitchFamily="2" charset="-122"/>
              </a:rPr>
              <a:t>2023</a:t>
            </a:r>
            <a:endParaRPr lang="zh-CN" altLang="en-US" sz="6400" spc="800" dirty="0"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962" y="958583"/>
            <a:ext cx="1523475" cy="115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10" grpId="0"/>
      <p:bldP spid="11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任意多边形 12">
            <a:extLst>
              <a:ext uri="{FF2B5EF4-FFF2-40B4-BE49-F238E27FC236}">
                <a16:creationId xmlns:a16="http://schemas.microsoft.com/office/drawing/2014/main" id="{C2CECB88-D599-A84D-A92F-0340B3AAC1A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112570" y="2582207"/>
            <a:ext cx="801687" cy="1322795"/>
          </a:xfrm>
          <a:custGeom>
            <a:avLst/>
            <a:gdLst>
              <a:gd name="T0" fmla="*/ 1160113443 w 554"/>
              <a:gd name="T1" fmla="*/ 1911157049 h 915"/>
              <a:gd name="T2" fmla="*/ 0 w 554"/>
              <a:gd name="T3" fmla="*/ 0 h 9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22225" cap="flat" cmpd="sng" algn="ctr">
            <a:solidFill>
              <a:srgbClr val="F2F2F2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PA-任意多边形 13">
            <a:extLst>
              <a:ext uri="{FF2B5EF4-FFF2-40B4-BE49-F238E27FC236}">
                <a16:creationId xmlns:a16="http://schemas.microsoft.com/office/drawing/2014/main" id="{B59262D1-F888-964E-BEB1-2977E91CB75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701280" y="2312247"/>
            <a:ext cx="1411288" cy="269959"/>
          </a:xfrm>
          <a:custGeom>
            <a:avLst/>
            <a:gdLst>
              <a:gd name="T0" fmla="*/ 2040710880 w 976"/>
              <a:gd name="T1" fmla="*/ 389478693 h 187"/>
              <a:gd name="T2" fmla="*/ 694175839 w 976"/>
              <a:gd name="T3" fmla="*/ 0 h 187"/>
              <a:gd name="T4" fmla="*/ 0 w 976"/>
              <a:gd name="T5" fmla="*/ 95807068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solidFill>
            <a:schemeClr val="bg1">
              <a:lumMod val="85000"/>
            </a:schemeClr>
          </a:solidFill>
          <a:ln w="22225" cap="flat" cmpd="sng" algn="ctr">
            <a:solidFill>
              <a:srgbClr val="F2F2F2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PA-任意多边形 14">
            <a:extLst>
              <a:ext uri="{FF2B5EF4-FFF2-40B4-BE49-F238E27FC236}">
                <a16:creationId xmlns:a16="http://schemas.microsoft.com/office/drawing/2014/main" id="{5802F4DC-FEFE-2B4C-9840-E24C7877470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350693" y="3905002"/>
            <a:ext cx="569912" cy="1432367"/>
          </a:xfrm>
          <a:custGeom>
            <a:avLst/>
            <a:gdLst>
              <a:gd name="T0" fmla="*/ 0 w 394"/>
              <a:gd name="T1" fmla="*/ 2069030480 h 991"/>
              <a:gd name="T2" fmla="*/ 824366136 w 394"/>
              <a:gd name="T3" fmla="*/ 210870102 h 991"/>
              <a:gd name="T4" fmla="*/ 813905213 w 394"/>
              <a:gd name="T5" fmla="*/ 0 h 9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22225" cap="flat" cmpd="sng" algn="ctr">
            <a:solidFill>
              <a:srgbClr val="F2F2F2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PA-任意多边形 15">
            <a:extLst>
              <a:ext uri="{FF2B5EF4-FFF2-40B4-BE49-F238E27FC236}">
                <a16:creationId xmlns:a16="http://schemas.microsoft.com/office/drawing/2014/main" id="{3553B280-11BD-0545-A572-4D076A0CDB4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480620" y="5337367"/>
            <a:ext cx="1870075" cy="452579"/>
          </a:xfrm>
          <a:custGeom>
            <a:avLst/>
            <a:gdLst>
              <a:gd name="T0" fmla="*/ 0 w 1294"/>
              <a:gd name="T1" fmla="*/ 440871198 h 313"/>
              <a:gd name="T2" fmla="*/ 1012957773 w 1294"/>
              <a:gd name="T3" fmla="*/ 653994070 h 313"/>
              <a:gd name="T4" fmla="*/ 2147483646 w 1294"/>
              <a:gd name="T5" fmla="*/ 0 h 3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22225" cap="flat" cmpd="sng" algn="ctr">
            <a:solidFill>
              <a:srgbClr val="F2F2F2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PA-椭圆 11">
            <a:extLst>
              <a:ext uri="{FF2B5EF4-FFF2-40B4-BE49-F238E27FC236}">
                <a16:creationId xmlns:a16="http://schemas.microsoft.com/office/drawing/2014/main" id="{0B10E75F-1720-0243-AD30-A2B048FAB52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06719" y="4876312"/>
            <a:ext cx="1430856" cy="1431299"/>
          </a:xfrm>
          <a:prstGeom prst="ellipse">
            <a:avLst/>
          </a:prstGeom>
          <a:solidFill>
            <a:srgbClr val="4D5A5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sp>
        <p:nvSpPr>
          <p:cNvPr id="9" name="PA-任意多边形 6">
            <a:extLst>
              <a:ext uri="{FF2B5EF4-FFF2-40B4-BE49-F238E27FC236}">
                <a16:creationId xmlns:a16="http://schemas.microsoft.com/office/drawing/2014/main" id="{D013CC59-8AF9-7541-AE1D-2FB3D6AD09E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46771" y="4648577"/>
            <a:ext cx="892227" cy="1760784"/>
          </a:xfrm>
          <a:custGeom>
            <a:avLst/>
            <a:gdLst>
              <a:gd name="T0" fmla="*/ 528 w 624"/>
              <a:gd name="T1" fmla="*/ 1145 h 1231"/>
              <a:gd name="T2" fmla="*/ 600 w 624"/>
              <a:gd name="T3" fmla="*/ 1064 h 1231"/>
              <a:gd name="T4" fmla="*/ 585 w 624"/>
              <a:gd name="T5" fmla="*/ 1064 h 1231"/>
              <a:gd name="T6" fmla="*/ 166 w 624"/>
              <a:gd name="T7" fmla="*/ 646 h 1231"/>
              <a:gd name="T8" fmla="*/ 421 w 624"/>
              <a:gd name="T9" fmla="*/ 261 h 1231"/>
              <a:gd name="T10" fmla="*/ 421 w 624"/>
              <a:gd name="T11" fmla="*/ 328 h 1231"/>
              <a:gd name="T12" fmla="*/ 503 w 624"/>
              <a:gd name="T13" fmla="*/ 235 h 1231"/>
              <a:gd name="T14" fmla="*/ 584 w 624"/>
              <a:gd name="T15" fmla="*/ 144 h 1231"/>
              <a:gd name="T16" fmla="*/ 497 w 624"/>
              <a:gd name="T17" fmla="*/ 67 h 1231"/>
              <a:gd name="T18" fmla="*/ 421 w 624"/>
              <a:gd name="T19" fmla="*/ 0 h 1231"/>
              <a:gd name="T20" fmla="*/ 421 w 624"/>
              <a:gd name="T21" fmla="*/ 84 h 1231"/>
              <a:gd name="T22" fmla="*/ 0 w 624"/>
              <a:gd name="T23" fmla="*/ 646 h 1231"/>
              <a:gd name="T24" fmla="*/ 585 w 624"/>
              <a:gd name="T25" fmla="*/ 1231 h 1231"/>
              <a:gd name="T26" fmla="*/ 624 w 624"/>
              <a:gd name="T27" fmla="*/ 1230 h 1231"/>
              <a:gd name="T28" fmla="*/ 528 w 624"/>
              <a:gd name="T29" fmla="*/ 1145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4" h="1231">
                <a:moveTo>
                  <a:pt x="528" y="1145"/>
                </a:moveTo>
                <a:cubicBezTo>
                  <a:pt x="600" y="1064"/>
                  <a:pt x="600" y="1064"/>
                  <a:pt x="600" y="1064"/>
                </a:cubicBezTo>
                <a:cubicBezTo>
                  <a:pt x="595" y="1064"/>
                  <a:pt x="590" y="1064"/>
                  <a:pt x="585" y="1064"/>
                </a:cubicBezTo>
                <a:cubicBezTo>
                  <a:pt x="354" y="1064"/>
                  <a:pt x="166" y="877"/>
                  <a:pt x="166" y="646"/>
                </a:cubicBezTo>
                <a:cubicBezTo>
                  <a:pt x="166" y="473"/>
                  <a:pt x="271" y="324"/>
                  <a:pt x="421" y="261"/>
                </a:cubicBezTo>
                <a:cubicBezTo>
                  <a:pt x="421" y="328"/>
                  <a:pt x="421" y="328"/>
                  <a:pt x="421" y="328"/>
                </a:cubicBezTo>
                <a:cubicBezTo>
                  <a:pt x="503" y="235"/>
                  <a:pt x="503" y="235"/>
                  <a:pt x="503" y="235"/>
                </a:cubicBezTo>
                <a:cubicBezTo>
                  <a:pt x="584" y="144"/>
                  <a:pt x="584" y="144"/>
                  <a:pt x="584" y="144"/>
                </a:cubicBezTo>
                <a:cubicBezTo>
                  <a:pt x="497" y="67"/>
                  <a:pt x="497" y="67"/>
                  <a:pt x="497" y="67"/>
                </a:cubicBezTo>
                <a:cubicBezTo>
                  <a:pt x="421" y="0"/>
                  <a:pt x="421" y="0"/>
                  <a:pt x="421" y="0"/>
                </a:cubicBezTo>
                <a:cubicBezTo>
                  <a:pt x="421" y="84"/>
                  <a:pt x="421" y="84"/>
                  <a:pt x="421" y="84"/>
                </a:cubicBezTo>
                <a:cubicBezTo>
                  <a:pt x="177" y="155"/>
                  <a:pt x="0" y="380"/>
                  <a:pt x="0" y="646"/>
                </a:cubicBezTo>
                <a:cubicBezTo>
                  <a:pt x="0" y="969"/>
                  <a:pt x="262" y="1231"/>
                  <a:pt x="585" y="1231"/>
                </a:cubicBezTo>
                <a:cubicBezTo>
                  <a:pt x="598" y="1231"/>
                  <a:pt x="611" y="1230"/>
                  <a:pt x="624" y="1230"/>
                </a:cubicBezTo>
                <a:lnTo>
                  <a:pt x="528" y="1145"/>
                </a:lnTo>
                <a:close/>
              </a:path>
            </a:pathLst>
          </a:custGeom>
          <a:solidFill>
            <a:srgbClr val="BCD9B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PA-任意多边形 7">
            <a:extLst>
              <a:ext uri="{FF2B5EF4-FFF2-40B4-BE49-F238E27FC236}">
                <a16:creationId xmlns:a16="http://schemas.microsoft.com/office/drawing/2014/main" id="{CDB1B0A2-3EAB-244F-ABA6-ECB63B2E1ED7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258358" y="4733922"/>
            <a:ext cx="878305" cy="1749280"/>
          </a:xfrm>
          <a:custGeom>
            <a:avLst/>
            <a:gdLst>
              <a:gd name="T0" fmla="*/ 29 w 614"/>
              <a:gd name="T1" fmla="*/ 0 h 1223"/>
              <a:gd name="T2" fmla="*/ 0 w 614"/>
              <a:gd name="T3" fmla="*/ 1 h 1223"/>
              <a:gd name="T4" fmla="*/ 87 w 614"/>
              <a:gd name="T5" fmla="*/ 78 h 1223"/>
              <a:gd name="T6" fmla="*/ 8 w 614"/>
              <a:gd name="T7" fmla="*/ 168 h 1223"/>
              <a:gd name="T8" fmla="*/ 29 w 614"/>
              <a:gd name="T9" fmla="*/ 167 h 1223"/>
              <a:gd name="T10" fmla="*/ 448 w 614"/>
              <a:gd name="T11" fmla="*/ 586 h 1223"/>
              <a:gd name="T12" fmla="*/ 194 w 614"/>
              <a:gd name="T13" fmla="*/ 970 h 1223"/>
              <a:gd name="T14" fmla="*/ 194 w 614"/>
              <a:gd name="T15" fmla="*/ 896 h 1223"/>
              <a:gd name="T16" fmla="*/ 103 w 614"/>
              <a:gd name="T17" fmla="*/ 998 h 1223"/>
              <a:gd name="T18" fmla="*/ 31 w 614"/>
              <a:gd name="T19" fmla="*/ 1079 h 1223"/>
              <a:gd name="T20" fmla="*/ 126 w 614"/>
              <a:gd name="T21" fmla="*/ 1163 h 1223"/>
              <a:gd name="T22" fmla="*/ 194 w 614"/>
              <a:gd name="T23" fmla="*/ 1223 h 1223"/>
              <a:gd name="T24" fmla="*/ 194 w 614"/>
              <a:gd name="T25" fmla="*/ 1147 h 1223"/>
              <a:gd name="T26" fmla="*/ 614 w 614"/>
              <a:gd name="T27" fmla="*/ 586 h 1223"/>
              <a:gd name="T28" fmla="*/ 29 w 614"/>
              <a:gd name="T29" fmla="*/ 0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4" h="1223">
                <a:moveTo>
                  <a:pt x="29" y="0"/>
                </a:moveTo>
                <a:cubicBezTo>
                  <a:pt x="19" y="0"/>
                  <a:pt x="9" y="1"/>
                  <a:pt x="0" y="1"/>
                </a:cubicBezTo>
                <a:cubicBezTo>
                  <a:pt x="87" y="78"/>
                  <a:pt x="87" y="78"/>
                  <a:pt x="87" y="78"/>
                </a:cubicBezTo>
                <a:cubicBezTo>
                  <a:pt x="8" y="168"/>
                  <a:pt x="8" y="168"/>
                  <a:pt x="8" y="168"/>
                </a:cubicBezTo>
                <a:cubicBezTo>
                  <a:pt x="15" y="167"/>
                  <a:pt x="22" y="167"/>
                  <a:pt x="29" y="167"/>
                </a:cubicBezTo>
                <a:cubicBezTo>
                  <a:pt x="260" y="167"/>
                  <a:pt x="448" y="354"/>
                  <a:pt x="448" y="586"/>
                </a:cubicBezTo>
                <a:cubicBezTo>
                  <a:pt x="448" y="758"/>
                  <a:pt x="343" y="906"/>
                  <a:pt x="194" y="970"/>
                </a:cubicBezTo>
                <a:cubicBezTo>
                  <a:pt x="194" y="896"/>
                  <a:pt x="194" y="896"/>
                  <a:pt x="194" y="896"/>
                </a:cubicBezTo>
                <a:cubicBezTo>
                  <a:pt x="103" y="998"/>
                  <a:pt x="103" y="998"/>
                  <a:pt x="103" y="998"/>
                </a:cubicBezTo>
                <a:cubicBezTo>
                  <a:pt x="31" y="1079"/>
                  <a:pt x="31" y="1079"/>
                  <a:pt x="31" y="1079"/>
                </a:cubicBezTo>
                <a:cubicBezTo>
                  <a:pt x="126" y="1163"/>
                  <a:pt x="126" y="1163"/>
                  <a:pt x="126" y="1163"/>
                </a:cubicBezTo>
                <a:cubicBezTo>
                  <a:pt x="194" y="1223"/>
                  <a:pt x="194" y="1223"/>
                  <a:pt x="194" y="1223"/>
                </a:cubicBezTo>
                <a:cubicBezTo>
                  <a:pt x="194" y="1147"/>
                  <a:pt x="194" y="1147"/>
                  <a:pt x="194" y="1147"/>
                </a:cubicBezTo>
                <a:cubicBezTo>
                  <a:pt x="437" y="1076"/>
                  <a:pt x="614" y="851"/>
                  <a:pt x="614" y="586"/>
                </a:cubicBezTo>
                <a:cubicBezTo>
                  <a:pt x="614" y="262"/>
                  <a:pt x="352" y="0"/>
                  <a:pt x="29" y="0"/>
                </a:cubicBezTo>
                <a:close/>
              </a:path>
            </a:pathLst>
          </a:custGeom>
          <a:solidFill>
            <a:srgbClr val="BCD9B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PA-椭圆 68">
            <a:extLst>
              <a:ext uri="{FF2B5EF4-FFF2-40B4-BE49-F238E27FC236}">
                <a16:creationId xmlns:a16="http://schemas.microsoft.com/office/drawing/2014/main" id="{D278D274-8EAC-2540-BCB2-A06DC14BB96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10800000">
            <a:off x="7101207" y="5151574"/>
            <a:ext cx="944563" cy="944855"/>
          </a:xfrm>
          <a:prstGeom prst="ellipse">
            <a:avLst/>
          </a:prstGeom>
          <a:solidFill>
            <a:srgbClr val="4D5A5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grpSp>
        <p:nvGrpSpPr>
          <p:cNvPr id="13" name="PA-组合 7">
            <a:extLst>
              <a:ext uri="{FF2B5EF4-FFF2-40B4-BE49-F238E27FC236}">
                <a16:creationId xmlns:a16="http://schemas.microsoft.com/office/drawing/2014/main" id="{22AAD51E-5E66-C849-90E8-8910200C0E30}"/>
              </a:ext>
            </a:extLst>
          </p:cNvPr>
          <p:cNvGrpSpPr/>
          <p:nvPr>
            <p:custDataLst>
              <p:tags r:id="rId9"/>
            </p:custDataLst>
          </p:nvPr>
        </p:nvGrpSpPr>
        <p:grpSpPr bwMode="auto">
          <a:xfrm>
            <a:off x="7209129" y="5264068"/>
            <a:ext cx="709665" cy="709883"/>
            <a:chOff x="3736531" y="3706012"/>
            <a:chExt cx="709431" cy="709430"/>
          </a:xfrm>
        </p:grpSpPr>
        <p:sp>
          <p:nvSpPr>
            <p:cNvPr id="14" name="PA-椭圆 205">
              <a:extLst>
                <a:ext uri="{FF2B5EF4-FFF2-40B4-BE49-F238E27FC236}">
                  <a16:creationId xmlns:a16="http://schemas.microsoft.com/office/drawing/2014/main" id="{3BE2BFD8-7427-314C-8FE5-E1405D36C22D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 rot="10800000">
              <a:off x="3736531" y="3706012"/>
              <a:ext cx="709431" cy="709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F2F2F2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华文细黑" panose="02010600040101010101" pitchFamily="2" charset="-122"/>
                <a:cs typeface="ヒラギノ角ゴ ProN W3"/>
                <a:sym typeface="Gill Sans"/>
              </a:endParaRPr>
            </a:p>
          </p:txBody>
        </p:sp>
        <p:sp>
          <p:nvSpPr>
            <p:cNvPr id="15" name="PA-任意多边形 20">
              <a:extLst>
                <a:ext uri="{FF2B5EF4-FFF2-40B4-BE49-F238E27FC236}">
                  <a16:creationId xmlns:a16="http://schemas.microsoft.com/office/drawing/2014/main" id="{71B14BFA-5EAF-E04B-828B-347A23C84F05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885205" y="3885769"/>
              <a:ext cx="370730" cy="368808"/>
            </a:xfrm>
            <a:custGeom>
              <a:avLst/>
              <a:gdLst>
                <a:gd name="T0" fmla="*/ 2034121364 w 50"/>
                <a:gd name="T1" fmla="*/ 1305786852 h 50"/>
                <a:gd name="T2" fmla="*/ 1704268054 w 50"/>
                <a:gd name="T3" fmla="*/ 1251380296 h 50"/>
                <a:gd name="T4" fmla="*/ 1759239898 w 50"/>
                <a:gd name="T5" fmla="*/ 979340139 h 50"/>
                <a:gd name="T6" fmla="*/ 2034121364 w 50"/>
                <a:gd name="T7" fmla="*/ 979340139 h 50"/>
                <a:gd name="T8" fmla="*/ 1979149520 w 50"/>
                <a:gd name="T9" fmla="*/ 979340139 h 50"/>
                <a:gd name="T10" fmla="*/ 1924170261 w 50"/>
                <a:gd name="T11" fmla="*/ 1088153252 h 50"/>
                <a:gd name="T12" fmla="*/ 1979149520 w 50"/>
                <a:gd name="T13" fmla="*/ 1142559808 h 50"/>
                <a:gd name="T14" fmla="*/ 2034121364 w 50"/>
                <a:gd name="T15" fmla="*/ 1142559808 h 50"/>
                <a:gd name="T16" fmla="*/ 2089100623 w 50"/>
                <a:gd name="T17" fmla="*/ 1088153252 h 50"/>
                <a:gd name="T18" fmla="*/ 2034121364 w 50"/>
                <a:gd name="T19" fmla="*/ 1305786852 h 50"/>
                <a:gd name="T20" fmla="*/ 2147483646 w 50"/>
                <a:gd name="T21" fmla="*/ 54406556 h 50"/>
                <a:gd name="T22" fmla="*/ 2147483646 w 50"/>
                <a:gd name="T23" fmla="*/ 0 h 50"/>
                <a:gd name="T24" fmla="*/ 2147483646 w 50"/>
                <a:gd name="T25" fmla="*/ 108813112 h 50"/>
                <a:gd name="T26" fmla="*/ 2144072467 w 50"/>
                <a:gd name="T27" fmla="*/ 870527027 h 50"/>
                <a:gd name="T28" fmla="*/ 2089100623 w 50"/>
                <a:gd name="T29" fmla="*/ 761706539 h 50"/>
                <a:gd name="T30" fmla="*/ 1924170261 w 50"/>
                <a:gd name="T31" fmla="*/ 707299982 h 50"/>
                <a:gd name="T32" fmla="*/ 1484358432 w 50"/>
                <a:gd name="T33" fmla="*/ 707299982 h 50"/>
                <a:gd name="T34" fmla="*/ 1374407329 w 50"/>
                <a:gd name="T35" fmla="*/ 761706539 h 50"/>
                <a:gd name="T36" fmla="*/ 54979259 w 50"/>
                <a:gd name="T37" fmla="*/ 1632233566 h 50"/>
                <a:gd name="T38" fmla="*/ 54979259 w 50"/>
                <a:gd name="T39" fmla="*/ 1849859790 h 50"/>
                <a:gd name="T40" fmla="*/ 604742191 w 50"/>
                <a:gd name="T41" fmla="*/ 2147483646 h 50"/>
                <a:gd name="T42" fmla="*/ 769665138 w 50"/>
                <a:gd name="T43" fmla="*/ 2147483646 h 50"/>
                <a:gd name="T44" fmla="*/ 2089100623 w 50"/>
                <a:gd name="T45" fmla="*/ 1795453234 h 50"/>
                <a:gd name="T46" fmla="*/ 2147483646 w 50"/>
                <a:gd name="T47" fmla="*/ 1632233566 h 50"/>
                <a:gd name="T48" fmla="*/ 2147483646 w 50"/>
                <a:gd name="T49" fmla="*/ 1251380296 h 50"/>
                <a:gd name="T50" fmla="*/ 2147483646 w 50"/>
                <a:gd name="T51" fmla="*/ 1088153252 h 50"/>
                <a:gd name="T52" fmla="*/ 2147483646 w 50"/>
                <a:gd name="T53" fmla="*/ 1033746696 h 50"/>
                <a:gd name="T54" fmla="*/ 2147483646 w 50"/>
                <a:gd name="T55" fmla="*/ 54406556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0" h="50">
                  <a:moveTo>
                    <a:pt x="37" y="24"/>
                  </a:moveTo>
                  <a:cubicBezTo>
                    <a:pt x="35" y="25"/>
                    <a:pt x="32" y="25"/>
                    <a:pt x="31" y="23"/>
                  </a:cubicBezTo>
                  <a:cubicBezTo>
                    <a:pt x="30" y="21"/>
                    <a:pt x="30" y="19"/>
                    <a:pt x="32" y="18"/>
                  </a:cubicBezTo>
                  <a:cubicBezTo>
                    <a:pt x="34" y="17"/>
                    <a:pt x="35" y="17"/>
                    <a:pt x="37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20"/>
                    <a:pt x="35" y="20"/>
                  </a:cubicBezTo>
                  <a:cubicBezTo>
                    <a:pt x="35" y="21"/>
                    <a:pt x="36" y="21"/>
                    <a:pt x="36" y="21"/>
                  </a:cubicBezTo>
                  <a:cubicBezTo>
                    <a:pt x="36" y="21"/>
                    <a:pt x="37" y="21"/>
                    <a:pt x="37" y="21"/>
                  </a:cubicBezTo>
                  <a:cubicBezTo>
                    <a:pt x="37" y="21"/>
                    <a:pt x="38" y="21"/>
                    <a:pt x="38" y="20"/>
                  </a:cubicBezTo>
                  <a:cubicBezTo>
                    <a:pt x="39" y="22"/>
                    <a:pt x="38" y="23"/>
                    <a:pt x="37" y="24"/>
                  </a:cubicBezTo>
                  <a:close/>
                  <a:moveTo>
                    <a:pt x="48" y="1"/>
                  </a:move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2"/>
                  </a:cubicBezTo>
                  <a:cubicBezTo>
                    <a:pt x="47" y="8"/>
                    <a:pt x="43" y="13"/>
                    <a:pt x="39" y="16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3"/>
                    <a:pt x="3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5" y="13"/>
                    <a:pt x="25" y="1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3"/>
                    <a:pt x="1" y="34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50"/>
                    <a:pt x="13" y="50"/>
                    <a:pt x="14" y="4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2"/>
                    <a:pt x="39" y="31"/>
                    <a:pt x="40" y="30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1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5" y="15"/>
                    <a:pt x="50" y="9"/>
                    <a:pt x="48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F2F2F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7" name="PA-椭圆 69">
            <a:extLst>
              <a:ext uri="{FF2B5EF4-FFF2-40B4-BE49-F238E27FC236}">
                <a16:creationId xmlns:a16="http://schemas.microsoft.com/office/drawing/2014/main" id="{4E0E39B4-09BF-F34A-9E59-9642CFE66D54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0800000">
            <a:off x="8782368" y="4930843"/>
            <a:ext cx="944563" cy="944855"/>
          </a:xfrm>
          <a:prstGeom prst="ellipse">
            <a:avLst/>
          </a:prstGeom>
          <a:solidFill>
            <a:srgbClr val="F2F2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grpSp>
        <p:nvGrpSpPr>
          <p:cNvPr id="18" name="PA-组合 5">
            <a:extLst>
              <a:ext uri="{FF2B5EF4-FFF2-40B4-BE49-F238E27FC236}">
                <a16:creationId xmlns:a16="http://schemas.microsoft.com/office/drawing/2014/main" id="{57AAEDDA-5D0E-6242-B50E-CD81B2A1B617}"/>
              </a:ext>
            </a:extLst>
          </p:cNvPr>
          <p:cNvGrpSpPr/>
          <p:nvPr>
            <p:custDataLst>
              <p:tags r:id="rId11"/>
            </p:custDataLst>
          </p:nvPr>
        </p:nvGrpSpPr>
        <p:grpSpPr bwMode="auto">
          <a:xfrm>
            <a:off x="8890288" y="5043337"/>
            <a:ext cx="709664" cy="709884"/>
            <a:chOff x="5417883" y="3484711"/>
            <a:chExt cx="709431" cy="709430"/>
          </a:xfrm>
        </p:grpSpPr>
        <p:sp>
          <p:nvSpPr>
            <p:cNvPr id="19" name="PA-椭圆 204">
              <a:extLst>
                <a:ext uri="{FF2B5EF4-FFF2-40B4-BE49-F238E27FC236}">
                  <a16:creationId xmlns:a16="http://schemas.microsoft.com/office/drawing/2014/main" id="{38B06CC6-E026-894D-A0CE-80B0403F5B8E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10800000">
              <a:off x="5417883" y="3484711"/>
              <a:ext cx="709431" cy="709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F2F2F2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华文细黑" panose="02010600040101010101" pitchFamily="2" charset="-122"/>
                <a:cs typeface="ヒラギノ角ゴ ProN W3"/>
                <a:sym typeface="Gill Sans"/>
              </a:endParaRPr>
            </a:p>
          </p:txBody>
        </p:sp>
        <p:sp>
          <p:nvSpPr>
            <p:cNvPr id="20" name="PA-任意多边形 21">
              <a:extLst>
                <a:ext uri="{FF2B5EF4-FFF2-40B4-BE49-F238E27FC236}">
                  <a16:creationId xmlns:a16="http://schemas.microsoft.com/office/drawing/2014/main" id="{64AC587B-F69F-0041-A124-E8FF5035DBB7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598457" y="3661104"/>
              <a:ext cx="365543" cy="371881"/>
            </a:xfrm>
            <a:custGeom>
              <a:avLst/>
              <a:gdLst>
                <a:gd name="T0" fmla="*/ 197961842 w 45"/>
                <a:gd name="T1" fmla="*/ 522856602 h 46"/>
                <a:gd name="T2" fmla="*/ 659861977 w 45"/>
                <a:gd name="T3" fmla="*/ 522856602 h 46"/>
                <a:gd name="T4" fmla="*/ 791831123 w 45"/>
                <a:gd name="T5" fmla="*/ 1372499590 h 46"/>
                <a:gd name="T6" fmla="*/ 197961842 w 45"/>
                <a:gd name="T7" fmla="*/ 522856602 h 46"/>
                <a:gd name="T8" fmla="*/ 1451693101 w 45"/>
                <a:gd name="T9" fmla="*/ 196070215 h 46"/>
                <a:gd name="T10" fmla="*/ 2111555078 w 45"/>
                <a:gd name="T11" fmla="*/ 457502558 h 46"/>
                <a:gd name="T12" fmla="*/ 1451693101 w 45"/>
                <a:gd name="T13" fmla="*/ 653572773 h 46"/>
                <a:gd name="T14" fmla="*/ 857815697 w 45"/>
                <a:gd name="T15" fmla="*/ 457502558 h 46"/>
                <a:gd name="T16" fmla="*/ 1451693101 w 45"/>
                <a:gd name="T17" fmla="*/ 196070215 h 46"/>
                <a:gd name="T18" fmla="*/ 2111555078 w 45"/>
                <a:gd name="T19" fmla="*/ 1372499590 h 46"/>
                <a:gd name="T20" fmla="*/ 2147483646 w 45"/>
                <a:gd name="T21" fmla="*/ 522856602 h 46"/>
                <a:gd name="T22" fmla="*/ 2147483646 w 45"/>
                <a:gd name="T23" fmla="*/ 522856602 h 46"/>
                <a:gd name="T24" fmla="*/ 2111555078 w 45"/>
                <a:gd name="T25" fmla="*/ 1372499590 h 46"/>
                <a:gd name="T26" fmla="*/ 1649646820 w 45"/>
                <a:gd name="T27" fmla="*/ 2147483646 h 46"/>
                <a:gd name="T28" fmla="*/ 2111555078 w 45"/>
                <a:gd name="T29" fmla="*/ 1633923848 h 46"/>
                <a:gd name="T30" fmla="*/ 2147483646 w 45"/>
                <a:gd name="T31" fmla="*/ 392140430 h 46"/>
                <a:gd name="T32" fmla="*/ 2147483646 w 45"/>
                <a:gd name="T33" fmla="*/ 261424259 h 46"/>
                <a:gd name="T34" fmla="*/ 2147483646 w 45"/>
                <a:gd name="T35" fmla="*/ 261424259 h 46"/>
                <a:gd name="T36" fmla="*/ 1451693101 w 45"/>
                <a:gd name="T37" fmla="*/ 0 h 46"/>
                <a:gd name="T38" fmla="*/ 659861977 w 45"/>
                <a:gd name="T39" fmla="*/ 261424259 h 46"/>
                <a:gd name="T40" fmla="*/ 65984573 w 45"/>
                <a:gd name="T41" fmla="*/ 261424259 h 46"/>
                <a:gd name="T42" fmla="*/ 0 w 45"/>
                <a:gd name="T43" fmla="*/ 392140430 h 46"/>
                <a:gd name="T44" fmla="*/ 791831123 w 45"/>
                <a:gd name="T45" fmla="*/ 1633923848 h 46"/>
                <a:gd name="T46" fmla="*/ 1253731258 w 45"/>
                <a:gd name="T47" fmla="*/ 2147483646 h 46"/>
                <a:gd name="T48" fmla="*/ 1253731258 w 45"/>
                <a:gd name="T49" fmla="*/ 2147483646 h 46"/>
                <a:gd name="T50" fmla="*/ 725846550 w 45"/>
                <a:gd name="T51" fmla="*/ 2147483646 h 46"/>
                <a:gd name="T52" fmla="*/ 1451693101 w 45"/>
                <a:gd name="T53" fmla="*/ 2147483646 h 46"/>
                <a:gd name="T54" fmla="*/ 2147483646 w 45"/>
                <a:gd name="T55" fmla="*/ 2147483646 h 46"/>
                <a:gd name="T56" fmla="*/ 1649646820 w 45"/>
                <a:gd name="T57" fmla="*/ 2147483646 h 46"/>
                <a:gd name="T58" fmla="*/ 1649646820 w 45"/>
                <a:gd name="T59" fmla="*/ 2147483646 h 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5" h="46">
                  <a:moveTo>
                    <a:pt x="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14"/>
                    <a:pt x="11" y="18"/>
                    <a:pt x="12" y="21"/>
                  </a:cubicBezTo>
                  <a:cubicBezTo>
                    <a:pt x="8" y="18"/>
                    <a:pt x="4" y="15"/>
                    <a:pt x="3" y="8"/>
                  </a:cubicBezTo>
                  <a:close/>
                  <a:moveTo>
                    <a:pt x="22" y="3"/>
                  </a:moveTo>
                  <a:cubicBezTo>
                    <a:pt x="29" y="3"/>
                    <a:pt x="32" y="6"/>
                    <a:pt x="32" y="7"/>
                  </a:cubicBezTo>
                  <a:cubicBezTo>
                    <a:pt x="32" y="8"/>
                    <a:pt x="29" y="10"/>
                    <a:pt x="22" y="10"/>
                  </a:cubicBezTo>
                  <a:cubicBezTo>
                    <a:pt x="15" y="10"/>
                    <a:pt x="13" y="8"/>
                    <a:pt x="13" y="7"/>
                  </a:cubicBezTo>
                  <a:cubicBezTo>
                    <a:pt x="13" y="6"/>
                    <a:pt x="15" y="3"/>
                    <a:pt x="22" y="3"/>
                  </a:cubicBezTo>
                  <a:close/>
                  <a:moveTo>
                    <a:pt x="32" y="21"/>
                  </a:moveTo>
                  <a:cubicBezTo>
                    <a:pt x="34" y="18"/>
                    <a:pt x="35" y="14"/>
                    <a:pt x="35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15"/>
                    <a:pt x="37" y="18"/>
                    <a:pt x="32" y="21"/>
                  </a:cubicBezTo>
                  <a:close/>
                  <a:moveTo>
                    <a:pt x="25" y="34"/>
                  </a:moveTo>
                  <a:cubicBezTo>
                    <a:pt x="25" y="30"/>
                    <a:pt x="28" y="28"/>
                    <a:pt x="32" y="25"/>
                  </a:cubicBezTo>
                  <a:cubicBezTo>
                    <a:pt x="38" y="21"/>
                    <a:pt x="45" y="17"/>
                    <a:pt x="45" y="6"/>
                  </a:cubicBezTo>
                  <a:cubicBezTo>
                    <a:pt x="45" y="5"/>
                    <a:pt x="44" y="4"/>
                    <a:pt x="43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2"/>
                    <a:pt x="30" y="0"/>
                    <a:pt x="22" y="0"/>
                  </a:cubicBezTo>
                  <a:cubicBezTo>
                    <a:pt x="15" y="0"/>
                    <a:pt x="11" y="2"/>
                    <a:pt x="1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7"/>
                    <a:pt x="6" y="21"/>
                    <a:pt x="12" y="25"/>
                  </a:cubicBezTo>
                  <a:cubicBezTo>
                    <a:pt x="16" y="28"/>
                    <a:pt x="19" y="30"/>
                    <a:pt x="19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5" y="38"/>
                    <a:pt x="11" y="39"/>
                    <a:pt x="11" y="41"/>
                  </a:cubicBezTo>
                  <a:cubicBezTo>
                    <a:pt x="11" y="44"/>
                    <a:pt x="16" y="46"/>
                    <a:pt x="22" y="46"/>
                  </a:cubicBezTo>
                  <a:cubicBezTo>
                    <a:pt x="28" y="46"/>
                    <a:pt x="33" y="44"/>
                    <a:pt x="33" y="41"/>
                  </a:cubicBezTo>
                  <a:cubicBezTo>
                    <a:pt x="33" y="39"/>
                    <a:pt x="30" y="38"/>
                    <a:pt x="25" y="37"/>
                  </a:cubicBezTo>
                  <a:cubicBezTo>
                    <a:pt x="25" y="34"/>
                    <a:pt x="25" y="34"/>
                    <a:pt x="25" y="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F2F2F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PA-椭圆 206">
            <a:extLst>
              <a:ext uri="{FF2B5EF4-FFF2-40B4-BE49-F238E27FC236}">
                <a16:creationId xmlns:a16="http://schemas.microsoft.com/office/drawing/2014/main" id="{C461D9B9-DD8C-0140-92EF-DFB4CF8551F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0800000">
            <a:off x="8782368" y="2097558"/>
            <a:ext cx="944563" cy="944855"/>
          </a:xfrm>
          <a:prstGeom prst="ellipse">
            <a:avLst/>
          </a:prstGeom>
          <a:solidFill>
            <a:srgbClr val="F2F2F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grpSp>
        <p:nvGrpSpPr>
          <p:cNvPr id="23" name="PA-组合 3">
            <a:extLst>
              <a:ext uri="{FF2B5EF4-FFF2-40B4-BE49-F238E27FC236}">
                <a16:creationId xmlns:a16="http://schemas.microsoft.com/office/drawing/2014/main" id="{11726384-215B-8B48-9234-4BEBD578F6E4}"/>
              </a:ext>
            </a:extLst>
          </p:cNvPr>
          <p:cNvGrpSpPr/>
          <p:nvPr>
            <p:custDataLst>
              <p:tags r:id="rId13"/>
            </p:custDataLst>
          </p:nvPr>
        </p:nvGrpSpPr>
        <p:grpSpPr bwMode="auto">
          <a:xfrm>
            <a:off x="8890288" y="2210052"/>
            <a:ext cx="709664" cy="709883"/>
            <a:chOff x="5417883" y="672987"/>
            <a:chExt cx="709431" cy="709430"/>
          </a:xfrm>
        </p:grpSpPr>
        <p:sp>
          <p:nvSpPr>
            <p:cNvPr id="24" name="PA-椭圆 207">
              <a:extLst>
                <a:ext uri="{FF2B5EF4-FFF2-40B4-BE49-F238E27FC236}">
                  <a16:creationId xmlns:a16="http://schemas.microsoft.com/office/drawing/2014/main" id="{7A5899F0-669F-164B-B753-AD6AB01EB584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rot="10800000">
              <a:off x="5417883" y="672987"/>
              <a:ext cx="709431" cy="7094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F2F2F2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华文细黑" panose="02010600040101010101" pitchFamily="2" charset="-122"/>
                <a:cs typeface="ヒラギノ角ゴ ProN W3"/>
                <a:sym typeface="Gill Sans"/>
              </a:endParaRPr>
            </a:p>
          </p:txBody>
        </p:sp>
        <p:sp>
          <p:nvSpPr>
            <p:cNvPr id="25" name="PA-任意多边形 22">
              <a:extLst>
                <a:ext uri="{FF2B5EF4-FFF2-40B4-BE49-F238E27FC236}">
                  <a16:creationId xmlns:a16="http://schemas.microsoft.com/office/drawing/2014/main" id="{12700D05-4FA2-304F-863D-4DD5AE0E0FF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5553789" y="817699"/>
              <a:ext cx="399351" cy="397238"/>
            </a:xfrm>
            <a:custGeom>
              <a:avLst/>
              <a:gdLst>
                <a:gd name="T0" fmla="*/ 929917329 w 49"/>
                <a:gd name="T1" fmla="*/ 2147483646 h 49"/>
                <a:gd name="T2" fmla="*/ 332113332 w 49"/>
                <a:gd name="T3" fmla="*/ 2147483646 h 49"/>
                <a:gd name="T4" fmla="*/ 398535998 w 49"/>
                <a:gd name="T5" fmla="*/ 1840209088 h 49"/>
                <a:gd name="T6" fmla="*/ 2059110806 w 49"/>
                <a:gd name="T7" fmla="*/ 197167865 h 49"/>
                <a:gd name="T8" fmla="*/ 2147483646 w 49"/>
                <a:gd name="T9" fmla="*/ 0 h 49"/>
                <a:gd name="T10" fmla="*/ 2147483646 w 49"/>
                <a:gd name="T11" fmla="*/ 460050245 h 49"/>
                <a:gd name="T12" fmla="*/ 2147483646 w 49"/>
                <a:gd name="T13" fmla="*/ 985823113 h 49"/>
                <a:gd name="T14" fmla="*/ 1262030660 w 49"/>
                <a:gd name="T15" fmla="*/ 2147483646 h 49"/>
                <a:gd name="T16" fmla="*/ 996339995 w 49"/>
                <a:gd name="T17" fmla="*/ 2147483646 h 49"/>
                <a:gd name="T18" fmla="*/ 730649330 w 49"/>
                <a:gd name="T19" fmla="*/ 2147483646 h 49"/>
                <a:gd name="T20" fmla="*/ 797071996 w 49"/>
                <a:gd name="T21" fmla="*/ 2103099575 h 49"/>
                <a:gd name="T22" fmla="*/ 1859842807 w 49"/>
                <a:gd name="T23" fmla="*/ 985823113 h 49"/>
                <a:gd name="T24" fmla="*/ 2059110806 w 49"/>
                <a:gd name="T25" fmla="*/ 985823113 h 49"/>
                <a:gd name="T26" fmla="*/ 2059110806 w 49"/>
                <a:gd name="T27" fmla="*/ 1182990978 h 49"/>
                <a:gd name="T28" fmla="*/ 929917329 w 49"/>
                <a:gd name="T29" fmla="*/ 2147483646 h 49"/>
                <a:gd name="T30" fmla="*/ 863494662 w 49"/>
                <a:gd name="T31" fmla="*/ 2147483646 h 49"/>
                <a:gd name="T32" fmla="*/ 929917329 w 49"/>
                <a:gd name="T33" fmla="*/ 2147483646 h 49"/>
                <a:gd name="T34" fmla="*/ 1129185328 w 49"/>
                <a:gd name="T35" fmla="*/ 2147483646 h 49"/>
                <a:gd name="T36" fmla="*/ 2147483646 w 49"/>
                <a:gd name="T37" fmla="*/ 854385976 h 49"/>
                <a:gd name="T38" fmla="*/ 2147483646 w 49"/>
                <a:gd name="T39" fmla="*/ 525772867 h 49"/>
                <a:gd name="T40" fmla="*/ 2147483646 w 49"/>
                <a:gd name="T41" fmla="*/ 262890487 h 49"/>
                <a:gd name="T42" fmla="*/ 2147483646 w 49"/>
                <a:gd name="T43" fmla="*/ 394327624 h 49"/>
                <a:gd name="T44" fmla="*/ 531381331 w 49"/>
                <a:gd name="T45" fmla="*/ 1971654332 h 49"/>
                <a:gd name="T46" fmla="*/ 531381331 w 49"/>
                <a:gd name="T47" fmla="*/ 2147483646 h 49"/>
                <a:gd name="T48" fmla="*/ 1394875993 w 49"/>
                <a:gd name="T49" fmla="*/ 2147483646 h 49"/>
                <a:gd name="T50" fmla="*/ 2147483646 w 49"/>
                <a:gd name="T51" fmla="*/ 1182990978 h 49"/>
                <a:gd name="T52" fmla="*/ 2147483646 w 49"/>
                <a:gd name="T53" fmla="*/ 1182990978 h 49"/>
                <a:gd name="T54" fmla="*/ 2147483646 w 49"/>
                <a:gd name="T55" fmla="*/ 1314436221 h 49"/>
                <a:gd name="T56" fmla="*/ 1527721326 w 49"/>
                <a:gd name="T57" fmla="*/ 2147483646 h 49"/>
                <a:gd name="T58" fmla="*/ 929917329 w 49"/>
                <a:gd name="T59" fmla="*/ 2147483646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" h="49">
                  <a:moveTo>
                    <a:pt x="14" y="49"/>
                  </a:moveTo>
                  <a:cubicBezTo>
                    <a:pt x="10" y="49"/>
                    <a:pt x="7" y="48"/>
                    <a:pt x="5" y="46"/>
                  </a:cubicBezTo>
                  <a:cubicBezTo>
                    <a:pt x="1" y="42"/>
                    <a:pt x="0" y="34"/>
                    <a:pt x="6" y="28"/>
                  </a:cubicBezTo>
                  <a:cubicBezTo>
                    <a:pt x="9" y="24"/>
                    <a:pt x="23" y="10"/>
                    <a:pt x="31" y="3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2" y="1"/>
                    <a:pt x="45" y="4"/>
                    <a:pt x="46" y="7"/>
                  </a:cubicBezTo>
                  <a:cubicBezTo>
                    <a:pt x="46" y="10"/>
                    <a:pt x="45" y="13"/>
                    <a:pt x="43" y="15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8" y="41"/>
                    <a:pt x="16" y="41"/>
                    <a:pt x="15" y="42"/>
                  </a:cubicBezTo>
                  <a:cubicBezTo>
                    <a:pt x="13" y="42"/>
                    <a:pt x="12" y="41"/>
                    <a:pt x="11" y="40"/>
                  </a:cubicBezTo>
                  <a:cubicBezTo>
                    <a:pt x="9" y="38"/>
                    <a:pt x="9" y="35"/>
                    <a:pt x="12" y="3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4"/>
                    <a:pt x="30" y="14"/>
                    <a:pt x="31" y="15"/>
                  </a:cubicBezTo>
                  <a:cubicBezTo>
                    <a:pt x="32" y="16"/>
                    <a:pt x="32" y="17"/>
                    <a:pt x="31" y="1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36"/>
                    <a:pt x="13" y="37"/>
                    <a:pt x="13" y="38"/>
                  </a:cubicBezTo>
                  <a:cubicBezTo>
                    <a:pt x="13" y="38"/>
                    <a:pt x="14" y="38"/>
                    <a:pt x="14" y="38"/>
                  </a:cubicBezTo>
                  <a:cubicBezTo>
                    <a:pt x="15" y="38"/>
                    <a:pt x="16" y="38"/>
                    <a:pt x="17" y="37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2" y="11"/>
                    <a:pt x="43" y="9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cubicBezTo>
                    <a:pt x="37" y="3"/>
                    <a:pt x="35" y="4"/>
                    <a:pt x="33" y="6"/>
                  </a:cubicBezTo>
                  <a:cubicBezTo>
                    <a:pt x="26" y="13"/>
                    <a:pt x="12" y="27"/>
                    <a:pt x="8" y="30"/>
                  </a:cubicBezTo>
                  <a:cubicBezTo>
                    <a:pt x="3" y="35"/>
                    <a:pt x="5" y="40"/>
                    <a:pt x="8" y="43"/>
                  </a:cubicBezTo>
                  <a:cubicBezTo>
                    <a:pt x="11" y="46"/>
                    <a:pt x="16" y="47"/>
                    <a:pt x="21" y="43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7"/>
                    <a:pt x="47" y="17"/>
                    <a:pt x="48" y="18"/>
                  </a:cubicBezTo>
                  <a:cubicBezTo>
                    <a:pt x="49" y="19"/>
                    <a:pt x="49" y="20"/>
                    <a:pt x="48" y="20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0" y="48"/>
                    <a:pt x="17" y="49"/>
                    <a:pt x="14" y="4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F2F2F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PA-椭圆 71">
            <a:extLst>
              <a:ext uri="{FF2B5EF4-FFF2-40B4-BE49-F238E27FC236}">
                <a16:creationId xmlns:a16="http://schemas.microsoft.com/office/drawing/2014/main" id="{95B02F26-9BE6-BB40-B526-5DA0DEED7A97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10800000">
            <a:off x="9401493" y="3458776"/>
            <a:ext cx="944563" cy="943267"/>
          </a:xfrm>
          <a:prstGeom prst="ellipse">
            <a:avLst/>
          </a:prstGeom>
          <a:solidFill>
            <a:srgbClr val="4D5A5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grpSp>
        <p:nvGrpSpPr>
          <p:cNvPr id="28" name="PA-组合 4">
            <a:extLst>
              <a:ext uri="{FF2B5EF4-FFF2-40B4-BE49-F238E27FC236}">
                <a16:creationId xmlns:a16="http://schemas.microsoft.com/office/drawing/2014/main" id="{FA1A7FAE-C176-6441-B57C-2B99D67E8269}"/>
              </a:ext>
            </a:extLst>
          </p:cNvPr>
          <p:cNvGrpSpPr/>
          <p:nvPr>
            <p:custDataLst>
              <p:tags r:id="rId15"/>
            </p:custDataLst>
          </p:nvPr>
        </p:nvGrpSpPr>
        <p:grpSpPr bwMode="auto">
          <a:xfrm>
            <a:off x="9509413" y="3571081"/>
            <a:ext cx="709664" cy="708691"/>
            <a:chOff x="6035982" y="2012589"/>
            <a:chExt cx="709431" cy="709430"/>
          </a:xfrm>
        </p:grpSpPr>
        <p:sp>
          <p:nvSpPr>
            <p:cNvPr id="29" name="PA-椭圆 203">
              <a:extLst>
                <a:ext uri="{FF2B5EF4-FFF2-40B4-BE49-F238E27FC236}">
                  <a16:creationId xmlns:a16="http://schemas.microsoft.com/office/drawing/2014/main" id="{C4C5D53A-EBDD-3449-B7E8-26023C79D6E2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rot="10800000">
              <a:off x="6035982" y="2012589"/>
              <a:ext cx="709431" cy="709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F2F2F2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华文细黑" panose="02010600040101010101" pitchFamily="2" charset="-122"/>
                <a:cs typeface="ヒラギノ角ゴ ProN W3"/>
                <a:sym typeface="Gill Sans"/>
              </a:endParaRPr>
            </a:p>
          </p:txBody>
        </p:sp>
        <p:sp>
          <p:nvSpPr>
            <p:cNvPr id="30" name="PA-任意多边形 23">
              <a:extLst>
                <a:ext uri="{FF2B5EF4-FFF2-40B4-BE49-F238E27FC236}">
                  <a16:creationId xmlns:a16="http://schemas.microsoft.com/office/drawing/2014/main" id="{4F16B7F0-8079-9644-8AD5-C1BED747961C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219321" y="2200102"/>
              <a:ext cx="327510" cy="325397"/>
            </a:xfrm>
            <a:custGeom>
              <a:avLst/>
              <a:gdLst>
                <a:gd name="T0" fmla="*/ 335198297 w 40"/>
                <a:gd name="T1" fmla="*/ 1323544163 h 40"/>
                <a:gd name="T2" fmla="*/ 0 w 40"/>
                <a:gd name="T3" fmla="*/ 1323544163 h 40"/>
                <a:gd name="T4" fmla="*/ 0 w 40"/>
                <a:gd name="T5" fmla="*/ 2147483646 h 40"/>
                <a:gd name="T6" fmla="*/ 335198297 w 40"/>
                <a:gd name="T7" fmla="*/ 2147483646 h 40"/>
                <a:gd name="T8" fmla="*/ 1340785001 w 40"/>
                <a:gd name="T9" fmla="*/ 2147483646 h 40"/>
                <a:gd name="T10" fmla="*/ 1340785001 w 40"/>
                <a:gd name="T11" fmla="*/ 2147483646 h 40"/>
                <a:gd name="T12" fmla="*/ 335198297 w 40"/>
                <a:gd name="T13" fmla="*/ 2147483646 h 40"/>
                <a:gd name="T14" fmla="*/ 335198297 w 40"/>
                <a:gd name="T15" fmla="*/ 1323544163 h 40"/>
                <a:gd name="T16" fmla="*/ 2147483646 w 40"/>
                <a:gd name="T17" fmla="*/ 1654424102 h 40"/>
                <a:gd name="T18" fmla="*/ 1005586704 w 40"/>
                <a:gd name="T19" fmla="*/ 1654424102 h 40"/>
                <a:gd name="T20" fmla="*/ 1005586704 w 40"/>
                <a:gd name="T21" fmla="*/ 330888074 h 40"/>
                <a:gd name="T22" fmla="*/ 2147483646 w 40"/>
                <a:gd name="T23" fmla="*/ 330888074 h 40"/>
                <a:gd name="T24" fmla="*/ 2147483646 w 40"/>
                <a:gd name="T25" fmla="*/ 1654424102 h 40"/>
                <a:gd name="T26" fmla="*/ 2147483646 w 40"/>
                <a:gd name="T27" fmla="*/ 0 h 40"/>
                <a:gd name="T28" fmla="*/ 1005586704 w 40"/>
                <a:gd name="T29" fmla="*/ 0 h 40"/>
                <a:gd name="T30" fmla="*/ 670396595 w 40"/>
                <a:gd name="T31" fmla="*/ 330888074 h 40"/>
                <a:gd name="T32" fmla="*/ 670396595 w 40"/>
                <a:gd name="T33" fmla="*/ 1654424102 h 40"/>
                <a:gd name="T34" fmla="*/ 1005586704 w 40"/>
                <a:gd name="T35" fmla="*/ 1985312176 h 40"/>
                <a:gd name="T36" fmla="*/ 2147483646 w 40"/>
                <a:gd name="T37" fmla="*/ 1985312176 h 40"/>
                <a:gd name="T38" fmla="*/ 2147483646 w 40"/>
                <a:gd name="T39" fmla="*/ 1654424102 h 40"/>
                <a:gd name="T40" fmla="*/ 2147483646 w 40"/>
                <a:gd name="T41" fmla="*/ 330888074 h 40"/>
                <a:gd name="T42" fmla="*/ 2147483646 w 40"/>
                <a:gd name="T43" fmla="*/ 0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" h="40">
                  <a:moveTo>
                    <a:pt x="5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5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3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5"/>
                    <a:pt x="35" y="25"/>
                    <a:pt x="35" y="25"/>
                  </a:cubicBezTo>
                  <a:close/>
                  <a:moveTo>
                    <a:pt x="3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0" y="2"/>
                    <a:pt x="10" y="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8"/>
                    <a:pt x="12" y="30"/>
                    <a:pt x="1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8" y="30"/>
                    <a:pt x="40" y="28"/>
                    <a:pt x="40" y="2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2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F2F2F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2" name="PA-椭圆 208">
            <a:extLst>
              <a:ext uri="{FF2B5EF4-FFF2-40B4-BE49-F238E27FC236}">
                <a16:creationId xmlns:a16="http://schemas.microsoft.com/office/drawing/2014/main" id="{8784FB2C-BF6B-C44F-AF48-7C10BE62CF8F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10800000">
            <a:off x="7101207" y="1985122"/>
            <a:ext cx="944563" cy="944855"/>
          </a:xfrm>
          <a:prstGeom prst="ellipse">
            <a:avLst/>
          </a:prstGeom>
          <a:solidFill>
            <a:srgbClr val="4D5A5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grpSp>
        <p:nvGrpSpPr>
          <p:cNvPr id="33" name="PA-组合 2">
            <a:extLst>
              <a:ext uri="{FF2B5EF4-FFF2-40B4-BE49-F238E27FC236}">
                <a16:creationId xmlns:a16="http://schemas.microsoft.com/office/drawing/2014/main" id="{8B8BD157-12A8-4B43-94E6-E6B7514600E6}"/>
              </a:ext>
            </a:extLst>
          </p:cNvPr>
          <p:cNvGrpSpPr/>
          <p:nvPr>
            <p:custDataLst>
              <p:tags r:id="rId17"/>
            </p:custDataLst>
          </p:nvPr>
        </p:nvGrpSpPr>
        <p:grpSpPr bwMode="auto">
          <a:xfrm>
            <a:off x="7209129" y="2097616"/>
            <a:ext cx="709665" cy="709883"/>
            <a:chOff x="3736531" y="540581"/>
            <a:chExt cx="709431" cy="709430"/>
          </a:xfrm>
        </p:grpSpPr>
        <p:sp>
          <p:nvSpPr>
            <p:cNvPr id="34" name="PA-椭圆 209">
              <a:extLst>
                <a:ext uri="{FF2B5EF4-FFF2-40B4-BE49-F238E27FC236}">
                  <a16:creationId xmlns:a16="http://schemas.microsoft.com/office/drawing/2014/main" id="{E50C65B9-3B4F-C14B-AE4B-1F54FE12086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10800000">
              <a:off x="3736531" y="540581"/>
              <a:ext cx="709431" cy="709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F2F2F2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华文细黑" panose="02010600040101010101" pitchFamily="2" charset="-122"/>
                <a:cs typeface="ヒラギノ角ゴ ProN W3"/>
                <a:sym typeface="Gill Sans"/>
              </a:endParaRPr>
            </a:p>
          </p:txBody>
        </p:sp>
        <p:sp>
          <p:nvSpPr>
            <p:cNvPr id="35" name="PA-任意多边形 24">
              <a:extLst>
                <a:ext uri="{FF2B5EF4-FFF2-40B4-BE49-F238E27FC236}">
                  <a16:creationId xmlns:a16="http://schemas.microsoft.com/office/drawing/2014/main" id="{A3C0CB26-282E-8C43-AECB-8D01FD2A6E0E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844874" y="745411"/>
              <a:ext cx="384560" cy="308493"/>
            </a:xfrm>
            <a:custGeom>
              <a:avLst/>
              <a:gdLst>
                <a:gd name="T0" fmla="*/ 1071155060 w 47"/>
                <a:gd name="T1" fmla="*/ 2147483646 h 38"/>
                <a:gd name="T2" fmla="*/ 1138101229 w 47"/>
                <a:gd name="T3" fmla="*/ 2147483646 h 38"/>
                <a:gd name="T4" fmla="*/ 1606732591 w 47"/>
                <a:gd name="T5" fmla="*/ 2043076075 h 38"/>
                <a:gd name="T6" fmla="*/ 1071155060 w 47"/>
                <a:gd name="T7" fmla="*/ 1779452570 h 38"/>
                <a:gd name="T8" fmla="*/ 1071155060 w 47"/>
                <a:gd name="T9" fmla="*/ 2147483646 h 38"/>
                <a:gd name="T10" fmla="*/ 2147483646 w 47"/>
                <a:gd name="T11" fmla="*/ 0 h 38"/>
                <a:gd name="T12" fmla="*/ 66946169 w 47"/>
                <a:gd name="T13" fmla="*/ 1054494020 h 38"/>
                <a:gd name="T14" fmla="*/ 66946169 w 47"/>
                <a:gd name="T15" fmla="*/ 1120397867 h 38"/>
                <a:gd name="T16" fmla="*/ 736416036 w 47"/>
                <a:gd name="T17" fmla="*/ 1384021372 h 38"/>
                <a:gd name="T18" fmla="*/ 736416036 w 47"/>
                <a:gd name="T19" fmla="*/ 1384021372 h 38"/>
                <a:gd name="T20" fmla="*/ 1071155060 w 47"/>
                <a:gd name="T21" fmla="*/ 1515829065 h 38"/>
                <a:gd name="T22" fmla="*/ 2147483646 w 47"/>
                <a:gd name="T23" fmla="*/ 197719658 h 38"/>
                <a:gd name="T24" fmla="*/ 2147483646 w 47"/>
                <a:gd name="T25" fmla="*/ 197719658 h 38"/>
                <a:gd name="T26" fmla="*/ 1673678759 w 47"/>
                <a:gd name="T27" fmla="*/ 1647644877 h 38"/>
                <a:gd name="T28" fmla="*/ 1673678759 w 47"/>
                <a:gd name="T29" fmla="*/ 1647644877 h 38"/>
                <a:gd name="T30" fmla="*/ 1606732591 w 47"/>
                <a:gd name="T31" fmla="*/ 1713548723 h 38"/>
                <a:gd name="T32" fmla="*/ 1673678759 w 47"/>
                <a:gd name="T33" fmla="*/ 1779452570 h 38"/>
                <a:gd name="T34" fmla="*/ 1673678759 w 47"/>
                <a:gd name="T35" fmla="*/ 1779452570 h 38"/>
                <a:gd name="T36" fmla="*/ 2147483646 w 47"/>
                <a:gd name="T37" fmla="*/ 2147483646 h 38"/>
                <a:gd name="T38" fmla="*/ 2147483646 w 47"/>
                <a:gd name="T39" fmla="*/ 2147483646 h 38"/>
                <a:gd name="T40" fmla="*/ 2147483646 w 47"/>
                <a:gd name="T41" fmla="*/ 65903847 h 38"/>
                <a:gd name="T42" fmla="*/ 2147483646 w 47"/>
                <a:gd name="T43" fmla="*/ 0 h 3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7" h="38">
                  <a:moveTo>
                    <a:pt x="16" y="37"/>
                  </a:moveTo>
                  <a:cubicBezTo>
                    <a:pt x="16" y="37"/>
                    <a:pt x="17" y="38"/>
                    <a:pt x="17" y="37"/>
                  </a:cubicBezTo>
                  <a:cubicBezTo>
                    <a:pt x="18" y="37"/>
                    <a:pt x="24" y="31"/>
                    <a:pt x="24" y="31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46" y="0"/>
                  </a:moveTo>
                  <a:cubicBezTo>
                    <a:pt x="45" y="1"/>
                    <a:pt x="2" y="16"/>
                    <a:pt x="1" y="16"/>
                  </a:cubicBezTo>
                  <a:cubicBezTo>
                    <a:pt x="1" y="16"/>
                    <a:pt x="0" y="17"/>
                    <a:pt x="1" y="17"/>
                  </a:cubicBezTo>
                  <a:cubicBezTo>
                    <a:pt x="2" y="18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44" y="3"/>
                    <a:pt x="44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4" y="4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37" y="33"/>
                    <a:pt x="38" y="34"/>
                  </a:cubicBezTo>
                  <a:cubicBezTo>
                    <a:pt x="38" y="34"/>
                    <a:pt x="39" y="34"/>
                    <a:pt x="39" y="33"/>
                  </a:cubicBezTo>
                  <a:cubicBezTo>
                    <a:pt x="40" y="32"/>
                    <a:pt x="47" y="2"/>
                    <a:pt x="47" y="1"/>
                  </a:cubicBezTo>
                  <a:cubicBezTo>
                    <a:pt x="47" y="1"/>
                    <a:pt x="46" y="0"/>
                    <a:pt x="46" y="0"/>
                  </a:cubicBezTo>
                  <a:close/>
                </a:path>
              </a:pathLst>
            </a:custGeom>
            <a:solidFill>
              <a:srgbClr val="33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F2F2F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36" name="PA-图片 46">
            <a:extLst>
              <a:ext uri="{FF2B5EF4-FFF2-40B4-BE49-F238E27FC236}">
                <a16:creationId xmlns:a16="http://schemas.microsoft.com/office/drawing/2014/main" id="{6299621E-ADD8-F144-A366-2E4942003D4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82" y="5143630"/>
            <a:ext cx="771525" cy="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PA-矩形 36">
            <a:extLst>
              <a:ext uri="{FF2B5EF4-FFF2-40B4-BE49-F238E27FC236}">
                <a16:creationId xmlns:a16="http://schemas.microsoft.com/office/drawing/2014/main" id="{AB5B4FF6-774D-F04C-9435-1FA440DC971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514820" y="1523867"/>
            <a:ext cx="2764787" cy="830989"/>
          </a:xfrm>
          <a:prstGeom prst="rect">
            <a:avLst/>
          </a:prstGeom>
        </p:spPr>
        <p:txBody>
          <a:bodyPr wrap="square" lIns="91431" tIns="45716" rIns="91431" bIns="45716">
            <a:spAutoFit/>
          </a:bodyPr>
          <a:lstStyle/>
          <a:p>
            <a:r>
              <a:rPr lang="zh-CN" altLang="en-US" sz="4800" b="1" dirty="0">
                <a:solidFill>
                  <a:srgbClr val="4D5A5C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文件介绍</a:t>
            </a:r>
            <a:endParaRPr lang="en-US" altLang="zh-CN" sz="4800" b="1" dirty="0">
              <a:solidFill>
                <a:srgbClr val="4D5A5C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9" name="PA-文本框 33">
            <a:extLst>
              <a:ext uri="{FF2B5EF4-FFF2-40B4-BE49-F238E27FC236}">
                <a16:creationId xmlns:a16="http://schemas.microsoft.com/office/drawing/2014/main" id="{063F6C83-5EA4-7243-AA4F-E92F95D3E442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055552" y="2313012"/>
            <a:ext cx="4982815" cy="1390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just">
              <a:lnSpc>
                <a:spcPts val="1600"/>
              </a:lnSpc>
              <a:defRPr sz="11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shell.sh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为编写的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shell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脚本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en-US" altLang="zh-CN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test.txt</a:t>
            </a: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为测试文件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88" y="106170"/>
            <a:ext cx="1163349" cy="8854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95A428-78FC-B9D2-4682-533BEAFC6D49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578993" y="3079960"/>
            <a:ext cx="1167851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4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-文本框 3">
            <a:extLst>
              <a:ext uri="{FF2B5EF4-FFF2-40B4-BE49-F238E27FC236}">
                <a16:creationId xmlns:a16="http://schemas.microsoft.com/office/drawing/2014/main" id="{F8B6118C-8218-4382-B957-A9860F1A62A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391104" y="100683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Montserrat Semi" charset="0"/>
              </a:rPr>
              <a:t>Shell.sh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Montserrat Semi" charset="0"/>
            </a:endParaRPr>
          </a:p>
        </p:txBody>
      </p:sp>
      <p:sp>
        <p:nvSpPr>
          <p:cNvPr id="5" name="PA-文本框 4">
            <a:extLst>
              <a:ext uri="{FF2B5EF4-FFF2-40B4-BE49-F238E27FC236}">
                <a16:creationId xmlns:a16="http://schemas.microsoft.com/office/drawing/2014/main" id="{4C289644-C8F3-4442-950C-48A70390C34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8017026" y="3878848"/>
            <a:ext cx="2073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Montserrat Ultra Light" charset="0"/>
              </a:rPr>
              <a:t>PRESENTATION</a:t>
            </a:r>
          </a:p>
        </p:txBody>
      </p:sp>
      <p:sp>
        <p:nvSpPr>
          <p:cNvPr id="7" name="PA-文本框 7">
            <a:extLst>
              <a:ext uri="{FF2B5EF4-FFF2-40B4-BE49-F238E27FC236}">
                <a16:creationId xmlns:a16="http://schemas.microsoft.com/office/drawing/2014/main" id="{11F75C42-92D1-4F48-8BAC-CE3E86883F1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603498" y="6152831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Montserrat Ultra Light" charset="0"/>
              </a:rPr>
              <a:t>SIGN</a:t>
            </a:r>
          </a:p>
        </p:txBody>
      </p:sp>
      <p:sp>
        <p:nvSpPr>
          <p:cNvPr id="8" name="PA-任意多边形 8">
            <a:extLst>
              <a:ext uri="{FF2B5EF4-FFF2-40B4-BE49-F238E27FC236}">
                <a16:creationId xmlns:a16="http://schemas.microsoft.com/office/drawing/2014/main" id="{8171BD32-04DE-4506-A891-B4EA5AE569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313361" y="6417873"/>
            <a:ext cx="1480331" cy="139904"/>
          </a:xfrm>
          <a:custGeom>
            <a:avLst/>
            <a:gdLst/>
            <a:ahLst/>
            <a:cxnLst/>
            <a:rect l="l" t="t" r="r" b="b"/>
            <a:pathLst>
              <a:path w="488204" h="139904">
                <a:moveTo>
                  <a:pt x="338099" y="0"/>
                </a:moveTo>
                <a:lnTo>
                  <a:pt x="451771" y="0"/>
                </a:lnTo>
                <a:lnTo>
                  <a:pt x="478003" y="2915"/>
                </a:lnTo>
                <a:lnTo>
                  <a:pt x="488204" y="8744"/>
                </a:lnTo>
                <a:lnTo>
                  <a:pt x="488204" y="16031"/>
                </a:lnTo>
                <a:lnTo>
                  <a:pt x="467801" y="21860"/>
                </a:lnTo>
                <a:lnTo>
                  <a:pt x="466344" y="29147"/>
                </a:lnTo>
                <a:lnTo>
                  <a:pt x="459057" y="30604"/>
                </a:lnTo>
                <a:lnTo>
                  <a:pt x="438655" y="42262"/>
                </a:lnTo>
                <a:lnTo>
                  <a:pt x="435740" y="52464"/>
                </a:lnTo>
                <a:lnTo>
                  <a:pt x="419710" y="59750"/>
                </a:lnTo>
                <a:lnTo>
                  <a:pt x="400764" y="75781"/>
                </a:lnTo>
                <a:lnTo>
                  <a:pt x="362874" y="87440"/>
                </a:lnTo>
                <a:lnTo>
                  <a:pt x="341014" y="94727"/>
                </a:lnTo>
                <a:lnTo>
                  <a:pt x="336642" y="100556"/>
                </a:lnTo>
                <a:lnTo>
                  <a:pt x="314782" y="93269"/>
                </a:lnTo>
                <a:lnTo>
                  <a:pt x="311868" y="99099"/>
                </a:lnTo>
                <a:lnTo>
                  <a:pt x="275434" y="118044"/>
                </a:lnTo>
                <a:lnTo>
                  <a:pt x="222971" y="131160"/>
                </a:lnTo>
                <a:lnTo>
                  <a:pt x="189452" y="138446"/>
                </a:lnTo>
                <a:lnTo>
                  <a:pt x="148647" y="136989"/>
                </a:lnTo>
                <a:lnTo>
                  <a:pt x="112214" y="139904"/>
                </a:lnTo>
                <a:lnTo>
                  <a:pt x="62665" y="134074"/>
                </a:lnTo>
                <a:lnTo>
                  <a:pt x="34976" y="139904"/>
                </a:lnTo>
                <a:lnTo>
                  <a:pt x="18945" y="129702"/>
                </a:lnTo>
                <a:lnTo>
                  <a:pt x="18945" y="122416"/>
                </a:lnTo>
                <a:lnTo>
                  <a:pt x="7286" y="109300"/>
                </a:lnTo>
                <a:lnTo>
                  <a:pt x="1457" y="104928"/>
                </a:lnTo>
                <a:lnTo>
                  <a:pt x="2914" y="80153"/>
                </a:lnTo>
                <a:lnTo>
                  <a:pt x="0" y="69952"/>
                </a:lnTo>
                <a:lnTo>
                  <a:pt x="14573" y="43720"/>
                </a:lnTo>
                <a:lnTo>
                  <a:pt x="20402" y="34976"/>
                </a:lnTo>
                <a:lnTo>
                  <a:pt x="48091" y="26232"/>
                </a:lnTo>
                <a:lnTo>
                  <a:pt x="93269" y="21860"/>
                </a:lnTo>
                <a:lnTo>
                  <a:pt x="183623" y="10201"/>
                </a:lnTo>
                <a:lnTo>
                  <a:pt x="236087" y="4372"/>
                </a:lnTo>
                <a:lnTo>
                  <a:pt x="287093" y="1457"/>
                </a:lnTo>
                <a:close/>
              </a:path>
            </a:pathLst>
          </a:custGeom>
          <a:solidFill>
            <a:srgbClr val="BC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2" name="PA-矩形 31">
            <a:extLst>
              <a:ext uri="{FF2B5EF4-FFF2-40B4-BE49-F238E27FC236}">
                <a16:creationId xmlns:a16="http://schemas.microsoft.com/office/drawing/2014/main" id="{222FC74D-A8DE-4DB1-B0F8-B607E2632BA7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5080347" y="302673"/>
            <a:ext cx="203132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具体文件内容</a:t>
            </a:r>
          </a:p>
        </p:txBody>
      </p:sp>
      <p:sp>
        <p:nvSpPr>
          <p:cNvPr id="14" name="PA-椭圆 19">
            <a:extLst>
              <a:ext uri="{FF2B5EF4-FFF2-40B4-BE49-F238E27FC236}">
                <a16:creationId xmlns:a16="http://schemas.microsoft.com/office/drawing/2014/main" id="{734CFDDD-9D24-4E42-9C28-D228B1510B0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48982" y="1271798"/>
            <a:ext cx="4881033" cy="4881033"/>
          </a:xfrm>
          <a:prstGeom prst="ellipse">
            <a:avLst/>
          </a:prstGeom>
          <a:solidFill>
            <a:srgbClr val="4D5A5C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2560" tIns="81280" rIns="162560" bIns="81280" anchor="ctr"/>
          <a:lstStyle/>
          <a:p>
            <a:pPr algn="ctr" defTabSz="1624713"/>
            <a:endParaRPr lang="zh-CN" altLang="en-US" sz="3200" kern="0" noProof="1">
              <a:solidFill>
                <a:schemeClr val="tx1"/>
              </a:solidFill>
            </a:endParaRPr>
          </a:p>
        </p:txBody>
      </p:sp>
      <p:sp>
        <p:nvSpPr>
          <p:cNvPr id="16" name="PA-矩形 21">
            <a:extLst>
              <a:ext uri="{FF2B5EF4-FFF2-40B4-BE49-F238E27FC236}">
                <a16:creationId xmlns:a16="http://schemas.microsoft.com/office/drawing/2014/main" id="{884EF681-3291-4AD5-8692-3F5CCA77AB5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663979" y="1655255"/>
            <a:ext cx="1451038" cy="5304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624713"/>
            <a:r>
              <a:rPr lang="en-US" altLang="zh-CN" sz="2847" kern="0" noProof="1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Test.txt</a:t>
            </a:r>
            <a:endParaRPr lang="zh-CN" altLang="en-US" sz="2847" kern="0" noProof="1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E6037C-3C2F-7FAA-7165-58A947016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6083" y="2244345"/>
            <a:ext cx="3591154" cy="2958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A492B04-41C0-B49A-C5DB-B30B90F576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4985" y="1664767"/>
            <a:ext cx="4917082" cy="411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2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 animBg="1"/>
      <p:bldP spid="14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-任意多边形 12">
            <a:extLst>
              <a:ext uri="{FF2B5EF4-FFF2-40B4-BE49-F238E27FC236}">
                <a16:creationId xmlns:a16="http://schemas.microsoft.com/office/drawing/2014/main" id="{C2CECB88-D599-A84D-A92F-0340B3AAC1A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112570" y="2582207"/>
            <a:ext cx="801687" cy="1322795"/>
          </a:xfrm>
          <a:custGeom>
            <a:avLst/>
            <a:gdLst>
              <a:gd name="T0" fmla="*/ 1160113443 w 554"/>
              <a:gd name="T1" fmla="*/ 1911157049 h 915"/>
              <a:gd name="T2" fmla="*/ 0 w 554"/>
              <a:gd name="T3" fmla="*/ 0 h 9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54" h="915">
                <a:moveTo>
                  <a:pt x="554" y="915"/>
                </a:moveTo>
                <a:cubicBezTo>
                  <a:pt x="523" y="530"/>
                  <a:pt x="309" y="197"/>
                  <a:pt x="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22225" cap="flat" cmpd="sng" algn="ctr">
            <a:solidFill>
              <a:srgbClr val="F2F2F2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PA-任意多边形 13">
            <a:extLst>
              <a:ext uri="{FF2B5EF4-FFF2-40B4-BE49-F238E27FC236}">
                <a16:creationId xmlns:a16="http://schemas.microsoft.com/office/drawing/2014/main" id="{B59262D1-F888-964E-BEB1-2977E91CB753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7701280" y="2312247"/>
            <a:ext cx="1411288" cy="269959"/>
          </a:xfrm>
          <a:custGeom>
            <a:avLst/>
            <a:gdLst>
              <a:gd name="T0" fmla="*/ 2040710880 w 976"/>
              <a:gd name="T1" fmla="*/ 389478693 h 187"/>
              <a:gd name="T2" fmla="*/ 694175839 w 976"/>
              <a:gd name="T3" fmla="*/ 0 h 187"/>
              <a:gd name="T4" fmla="*/ 0 w 976"/>
              <a:gd name="T5" fmla="*/ 95807068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76" h="187">
                <a:moveTo>
                  <a:pt x="976" y="187"/>
                </a:moveTo>
                <a:cubicBezTo>
                  <a:pt x="790" y="69"/>
                  <a:pt x="569" y="0"/>
                  <a:pt x="332" y="0"/>
                </a:cubicBezTo>
                <a:cubicBezTo>
                  <a:pt x="217" y="0"/>
                  <a:pt x="106" y="16"/>
                  <a:pt x="0" y="46"/>
                </a:cubicBezTo>
              </a:path>
            </a:pathLst>
          </a:custGeom>
          <a:solidFill>
            <a:schemeClr val="bg1">
              <a:lumMod val="85000"/>
            </a:schemeClr>
          </a:solidFill>
          <a:ln w="22225" cap="flat" cmpd="sng" algn="ctr">
            <a:solidFill>
              <a:srgbClr val="F2F2F2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PA-任意多边形 14">
            <a:extLst>
              <a:ext uri="{FF2B5EF4-FFF2-40B4-BE49-F238E27FC236}">
                <a16:creationId xmlns:a16="http://schemas.microsoft.com/office/drawing/2014/main" id="{5802F4DC-FEFE-2B4C-9840-E24C78774703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350693" y="3905002"/>
            <a:ext cx="569912" cy="1432367"/>
          </a:xfrm>
          <a:custGeom>
            <a:avLst/>
            <a:gdLst>
              <a:gd name="T0" fmla="*/ 0 w 394"/>
              <a:gd name="T1" fmla="*/ 2069030480 h 991"/>
              <a:gd name="T2" fmla="*/ 824366136 w 394"/>
              <a:gd name="T3" fmla="*/ 210870102 h 991"/>
              <a:gd name="T4" fmla="*/ 813905213 w 394"/>
              <a:gd name="T5" fmla="*/ 0 h 9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4" h="991">
                <a:moveTo>
                  <a:pt x="0" y="991"/>
                </a:moveTo>
                <a:cubicBezTo>
                  <a:pt x="242" y="771"/>
                  <a:pt x="394" y="454"/>
                  <a:pt x="394" y="101"/>
                </a:cubicBezTo>
                <a:cubicBezTo>
                  <a:pt x="394" y="67"/>
                  <a:pt x="392" y="34"/>
                  <a:pt x="38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22225" cap="flat" cmpd="sng" algn="ctr">
            <a:solidFill>
              <a:srgbClr val="F2F2F2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PA-任意多边形 15">
            <a:extLst>
              <a:ext uri="{FF2B5EF4-FFF2-40B4-BE49-F238E27FC236}">
                <a16:creationId xmlns:a16="http://schemas.microsoft.com/office/drawing/2014/main" id="{3553B280-11BD-0545-A572-4D076A0CDB48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480620" y="5337367"/>
            <a:ext cx="1870075" cy="452579"/>
          </a:xfrm>
          <a:custGeom>
            <a:avLst/>
            <a:gdLst>
              <a:gd name="T0" fmla="*/ 0 w 1294"/>
              <a:gd name="T1" fmla="*/ 440871198 h 313"/>
              <a:gd name="T2" fmla="*/ 1012957773 w 1294"/>
              <a:gd name="T3" fmla="*/ 653994070 h 313"/>
              <a:gd name="T4" fmla="*/ 2147483646 w 1294"/>
              <a:gd name="T5" fmla="*/ 0 h 31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294" h="313">
                <a:moveTo>
                  <a:pt x="0" y="211"/>
                </a:moveTo>
                <a:cubicBezTo>
                  <a:pt x="148" y="277"/>
                  <a:pt x="312" y="313"/>
                  <a:pt x="485" y="313"/>
                </a:cubicBezTo>
                <a:cubicBezTo>
                  <a:pt x="797" y="313"/>
                  <a:pt x="1081" y="194"/>
                  <a:pt x="1294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22225" cap="flat" cmpd="sng" algn="ctr">
            <a:solidFill>
              <a:srgbClr val="F2F2F2"/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PA-椭圆 11">
            <a:extLst>
              <a:ext uri="{FF2B5EF4-FFF2-40B4-BE49-F238E27FC236}">
                <a16:creationId xmlns:a16="http://schemas.microsoft.com/office/drawing/2014/main" id="{0B10E75F-1720-0243-AD30-A2B048FAB52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7540919" y="3436011"/>
            <a:ext cx="1430856" cy="1431299"/>
          </a:xfrm>
          <a:prstGeom prst="ellipse">
            <a:avLst/>
          </a:prstGeom>
          <a:solidFill>
            <a:srgbClr val="4D5A5C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sp>
        <p:nvSpPr>
          <p:cNvPr id="9" name="PA-任意多边形 6">
            <a:extLst>
              <a:ext uri="{FF2B5EF4-FFF2-40B4-BE49-F238E27FC236}">
                <a16:creationId xmlns:a16="http://schemas.microsoft.com/office/drawing/2014/main" id="{D013CC59-8AF9-7541-AE1D-2FB3D6AD09E9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7480971" y="3208276"/>
            <a:ext cx="892227" cy="1760784"/>
          </a:xfrm>
          <a:custGeom>
            <a:avLst/>
            <a:gdLst>
              <a:gd name="T0" fmla="*/ 528 w 624"/>
              <a:gd name="T1" fmla="*/ 1145 h 1231"/>
              <a:gd name="T2" fmla="*/ 600 w 624"/>
              <a:gd name="T3" fmla="*/ 1064 h 1231"/>
              <a:gd name="T4" fmla="*/ 585 w 624"/>
              <a:gd name="T5" fmla="*/ 1064 h 1231"/>
              <a:gd name="T6" fmla="*/ 166 w 624"/>
              <a:gd name="T7" fmla="*/ 646 h 1231"/>
              <a:gd name="T8" fmla="*/ 421 w 624"/>
              <a:gd name="T9" fmla="*/ 261 h 1231"/>
              <a:gd name="T10" fmla="*/ 421 w 624"/>
              <a:gd name="T11" fmla="*/ 328 h 1231"/>
              <a:gd name="T12" fmla="*/ 503 w 624"/>
              <a:gd name="T13" fmla="*/ 235 h 1231"/>
              <a:gd name="T14" fmla="*/ 584 w 624"/>
              <a:gd name="T15" fmla="*/ 144 h 1231"/>
              <a:gd name="T16" fmla="*/ 497 w 624"/>
              <a:gd name="T17" fmla="*/ 67 h 1231"/>
              <a:gd name="T18" fmla="*/ 421 w 624"/>
              <a:gd name="T19" fmla="*/ 0 h 1231"/>
              <a:gd name="T20" fmla="*/ 421 w 624"/>
              <a:gd name="T21" fmla="*/ 84 h 1231"/>
              <a:gd name="T22" fmla="*/ 0 w 624"/>
              <a:gd name="T23" fmla="*/ 646 h 1231"/>
              <a:gd name="T24" fmla="*/ 585 w 624"/>
              <a:gd name="T25" fmla="*/ 1231 h 1231"/>
              <a:gd name="T26" fmla="*/ 624 w 624"/>
              <a:gd name="T27" fmla="*/ 1230 h 1231"/>
              <a:gd name="T28" fmla="*/ 528 w 624"/>
              <a:gd name="T29" fmla="*/ 1145 h 1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24" h="1231">
                <a:moveTo>
                  <a:pt x="528" y="1145"/>
                </a:moveTo>
                <a:cubicBezTo>
                  <a:pt x="600" y="1064"/>
                  <a:pt x="600" y="1064"/>
                  <a:pt x="600" y="1064"/>
                </a:cubicBezTo>
                <a:cubicBezTo>
                  <a:pt x="595" y="1064"/>
                  <a:pt x="590" y="1064"/>
                  <a:pt x="585" y="1064"/>
                </a:cubicBezTo>
                <a:cubicBezTo>
                  <a:pt x="354" y="1064"/>
                  <a:pt x="166" y="877"/>
                  <a:pt x="166" y="646"/>
                </a:cubicBezTo>
                <a:cubicBezTo>
                  <a:pt x="166" y="473"/>
                  <a:pt x="271" y="324"/>
                  <a:pt x="421" y="261"/>
                </a:cubicBezTo>
                <a:cubicBezTo>
                  <a:pt x="421" y="328"/>
                  <a:pt x="421" y="328"/>
                  <a:pt x="421" y="328"/>
                </a:cubicBezTo>
                <a:cubicBezTo>
                  <a:pt x="503" y="235"/>
                  <a:pt x="503" y="235"/>
                  <a:pt x="503" y="235"/>
                </a:cubicBezTo>
                <a:cubicBezTo>
                  <a:pt x="584" y="144"/>
                  <a:pt x="584" y="144"/>
                  <a:pt x="584" y="144"/>
                </a:cubicBezTo>
                <a:cubicBezTo>
                  <a:pt x="497" y="67"/>
                  <a:pt x="497" y="67"/>
                  <a:pt x="497" y="67"/>
                </a:cubicBezTo>
                <a:cubicBezTo>
                  <a:pt x="421" y="0"/>
                  <a:pt x="421" y="0"/>
                  <a:pt x="421" y="0"/>
                </a:cubicBezTo>
                <a:cubicBezTo>
                  <a:pt x="421" y="84"/>
                  <a:pt x="421" y="84"/>
                  <a:pt x="421" y="84"/>
                </a:cubicBezTo>
                <a:cubicBezTo>
                  <a:pt x="177" y="155"/>
                  <a:pt x="0" y="380"/>
                  <a:pt x="0" y="646"/>
                </a:cubicBezTo>
                <a:cubicBezTo>
                  <a:pt x="0" y="969"/>
                  <a:pt x="262" y="1231"/>
                  <a:pt x="585" y="1231"/>
                </a:cubicBezTo>
                <a:cubicBezTo>
                  <a:pt x="598" y="1231"/>
                  <a:pt x="611" y="1230"/>
                  <a:pt x="624" y="1230"/>
                </a:cubicBezTo>
                <a:lnTo>
                  <a:pt x="528" y="1145"/>
                </a:lnTo>
                <a:close/>
              </a:path>
            </a:pathLst>
          </a:custGeom>
          <a:solidFill>
            <a:srgbClr val="BCD9B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PA-任意多边形 7">
            <a:extLst>
              <a:ext uri="{FF2B5EF4-FFF2-40B4-BE49-F238E27FC236}">
                <a16:creationId xmlns:a16="http://schemas.microsoft.com/office/drawing/2014/main" id="{CDB1B0A2-3EAB-244F-ABA6-ECB63B2E1ED7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8192558" y="3293621"/>
            <a:ext cx="878305" cy="1749280"/>
          </a:xfrm>
          <a:custGeom>
            <a:avLst/>
            <a:gdLst>
              <a:gd name="T0" fmla="*/ 29 w 614"/>
              <a:gd name="T1" fmla="*/ 0 h 1223"/>
              <a:gd name="T2" fmla="*/ 0 w 614"/>
              <a:gd name="T3" fmla="*/ 1 h 1223"/>
              <a:gd name="T4" fmla="*/ 87 w 614"/>
              <a:gd name="T5" fmla="*/ 78 h 1223"/>
              <a:gd name="T6" fmla="*/ 8 w 614"/>
              <a:gd name="T7" fmla="*/ 168 h 1223"/>
              <a:gd name="T8" fmla="*/ 29 w 614"/>
              <a:gd name="T9" fmla="*/ 167 h 1223"/>
              <a:gd name="T10" fmla="*/ 448 w 614"/>
              <a:gd name="T11" fmla="*/ 586 h 1223"/>
              <a:gd name="T12" fmla="*/ 194 w 614"/>
              <a:gd name="T13" fmla="*/ 970 h 1223"/>
              <a:gd name="T14" fmla="*/ 194 w 614"/>
              <a:gd name="T15" fmla="*/ 896 h 1223"/>
              <a:gd name="T16" fmla="*/ 103 w 614"/>
              <a:gd name="T17" fmla="*/ 998 h 1223"/>
              <a:gd name="T18" fmla="*/ 31 w 614"/>
              <a:gd name="T19" fmla="*/ 1079 h 1223"/>
              <a:gd name="T20" fmla="*/ 126 w 614"/>
              <a:gd name="T21" fmla="*/ 1163 h 1223"/>
              <a:gd name="T22" fmla="*/ 194 w 614"/>
              <a:gd name="T23" fmla="*/ 1223 h 1223"/>
              <a:gd name="T24" fmla="*/ 194 w 614"/>
              <a:gd name="T25" fmla="*/ 1147 h 1223"/>
              <a:gd name="T26" fmla="*/ 614 w 614"/>
              <a:gd name="T27" fmla="*/ 586 h 1223"/>
              <a:gd name="T28" fmla="*/ 29 w 614"/>
              <a:gd name="T29" fmla="*/ 0 h 1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14" h="1223">
                <a:moveTo>
                  <a:pt x="29" y="0"/>
                </a:moveTo>
                <a:cubicBezTo>
                  <a:pt x="19" y="0"/>
                  <a:pt x="9" y="1"/>
                  <a:pt x="0" y="1"/>
                </a:cubicBezTo>
                <a:cubicBezTo>
                  <a:pt x="87" y="78"/>
                  <a:pt x="87" y="78"/>
                  <a:pt x="87" y="78"/>
                </a:cubicBezTo>
                <a:cubicBezTo>
                  <a:pt x="8" y="168"/>
                  <a:pt x="8" y="168"/>
                  <a:pt x="8" y="168"/>
                </a:cubicBezTo>
                <a:cubicBezTo>
                  <a:pt x="15" y="167"/>
                  <a:pt x="22" y="167"/>
                  <a:pt x="29" y="167"/>
                </a:cubicBezTo>
                <a:cubicBezTo>
                  <a:pt x="260" y="167"/>
                  <a:pt x="448" y="354"/>
                  <a:pt x="448" y="586"/>
                </a:cubicBezTo>
                <a:cubicBezTo>
                  <a:pt x="448" y="758"/>
                  <a:pt x="343" y="906"/>
                  <a:pt x="194" y="970"/>
                </a:cubicBezTo>
                <a:cubicBezTo>
                  <a:pt x="194" y="896"/>
                  <a:pt x="194" y="896"/>
                  <a:pt x="194" y="896"/>
                </a:cubicBezTo>
                <a:cubicBezTo>
                  <a:pt x="103" y="998"/>
                  <a:pt x="103" y="998"/>
                  <a:pt x="103" y="998"/>
                </a:cubicBezTo>
                <a:cubicBezTo>
                  <a:pt x="31" y="1079"/>
                  <a:pt x="31" y="1079"/>
                  <a:pt x="31" y="1079"/>
                </a:cubicBezTo>
                <a:cubicBezTo>
                  <a:pt x="126" y="1163"/>
                  <a:pt x="126" y="1163"/>
                  <a:pt x="126" y="1163"/>
                </a:cubicBezTo>
                <a:cubicBezTo>
                  <a:pt x="194" y="1223"/>
                  <a:pt x="194" y="1223"/>
                  <a:pt x="194" y="1223"/>
                </a:cubicBezTo>
                <a:cubicBezTo>
                  <a:pt x="194" y="1147"/>
                  <a:pt x="194" y="1147"/>
                  <a:pt x="194" y="1147"/>
                </a:cubicBezTo>
                <a:cubicBezTo>
                  <a:pt x="437" y="1076"/>
                  <a:pt x="614" y="851"/>
                  <a:pt x="614" y="586"/>
                </a:cubicBezTo>
                <a:cubicBezTo>
                  <a:pt x="614" y="262"/>
                  <a:pt x="352" y="0"/>
                  <a:pt x="29" y="0"/>
                </a:cubicBezTo>
                <a:close/>
              </a:path>
            </a:pathLst>
          </a:custGeom>
          <a:solidFill>
            <a:srgbClr val="BCD9B4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PA-椭圆 68">
            <a:extLst>
              <a:ext uri="{FF2B5EF4-FFF2-40B4-BE49-F238E27FC236}">
                <a16:creationId xmlns:a16="http://schemas.microsoft.com/office/drawing/2014/main" id="{D278D274-8EAC-2540-BCB2-A06DC14BB96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 rot="10800000">
            <a:off x="7101207" y="5151574"/>
            <a:ext cx="944563" cy="944855"/>
          </a:xfrm>
          <a:prstGeom prst="ellipse">
            <a:avLst/>
          </a:prstGeom>
          <a:solidFill>
            <a:srgbClr val="4D5A5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grpSp>
        <p:nvGrpSpPr>
          <p:cNvPr id="13" name="PA-组合 7">
            <a:extLst>
              <a:ext uri="{FF2B5EF4-FFF2-40B4-BE49-F238E27FC236}">
                <a16:creationId xmlns:a16="http://schemas.microsoft.com/office/drawing/2014/main" id="{22AAD51E-5E66-C849-90E8-8910200C0E30}"/>
              </a:ext>
            </a:extLst>
          </p:cNvPr>
          <p:cNvGrpSpPr/>
          <p:nvPr>
            <p:custDataLst>
              <p:tags r:id="rId9"/>
            </p:custDataLst>
          </p:nvPr>
        </p:nvGrpSpPr>
        <p:grpSpPr bwMode="auto">
          <a:xfrm>
            <a:off x="7209129" y="5264068"/>
            <a:ext cx="709665" cy="709883"/>
            <a:chOff x="3736531" y="3706012"/>
            <a:chExt cx="709431" cy="709430"/>
          </a:xfrm>
        </p:grpSpPr>
        <p:sp>
          <p:nvSpPr>
            <p:cNvPr id="14" name="PA-椭圆 205">
              <a:extLst>
                <a:ext uri="{FF2B5EF4-FFF2-40B4-BE49-F238E27FC236}">
                  <a16:creationId xmlns:a16="http://schemas.microsoft.com/office/drawing/2014/main" id="{3BE2BFD8-7427-314C-8FE5-E1405D36C22D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 rot="10800000">
              <a:off x="3736531" y="3706012"/>
              <a:ext cx="709431" cy="709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F2F2F2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华文细黑" panose="02010600040101010101" pitchFamily="2" charset="-122"/>
                <a:cs typeface="ヒラギノ角ゴ ProN W3"/>
                <a:sym typeface="Gill Sans"/>
              </a:endParaRPr>
            </a:p>
          </p:txBody>
        </p:sp>
        <p:sp>
          <p:nvSpPr>
            <p:cNvPr id="15" name="PA-任意多边形 20">
              <a:extLst>
                <a:ext uri="{FF2B5EF4-FFF2-40B4-BE49-F238E27FC236}">
                  <a16:creationId xmlns:a16="http://schemas.microsoft.com/office/drawing/2014/main" id="{71B14BFA-5EAF-E04B-828B-347A23C84F05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3885205" y="3885769"/>
              <a:ext cx="370730" cy="368808"/>
            </a:xfrm>
            <a:custGeom>
              <a:avLst/>
              <a:gdLst>
                <a:gd name="T0" fmla="*/ 2034121364 w 50"/>
                <a:gd name="T1" fmla="*/ 1305786852 h 50"/>
                <a:gd name="T2" fmla="*/ 1704268054 w 50"/>
                <a:gd name="T3" fmla="*/ 1251380296 h 50"/>
                <a:gd name="T4" fmla="*/ 1759239898 w 50"/>
                <a:gd name="T5" fmla="*/ 979340139 h 50"/>
                <a:gd name="T6" fmla="*/ 2034121364 w 50"/>
                <a:gd name="T7" fmla="*/ 979340139 h 50"/>
                <a:gd name="T8" fmla="*/ 1979149520 w 50"/>
                <a:gd name="T9" fmla="*/ 979340139 h 50"/>
                <a:gd name="T10" fmla="*/ 1924170261 w 50"/>
                <a:gd name="T11" fmla="*/ 1088153252 h 50"/>
                <a:gd name="T12" fmla="*/ 1979149520 w 50"/>
                <a:gd name="T13" fmla="*/ 1142559808 h 50"/>
                <a:gd name="T14" fmla="*/ 2034121364 w 50"/>
                <a:gd name="T15" fmla="*/ 1142559808 h 50"/>
                <a:gd name="T16" fmla="*/ 2089100623 w 50"/>
                <a:gd name="T17" fmla="*/ 1088153252 h 50"/>
                <a:gd name="T18" fmla="*/ 2034121364 w 50"/>
                <a:gd name="T19" fmla="*/ 1305786852 h 50"/>
                <a:gd name="T20" fmla="*/ 2147483646 w 50"/>
                <a:gd name="T21" fmla="*/ 54406556 h 50"/>
                <a:gd name="T22" fmla="*/ 2147483646 w 50"/>
                <a:gd name="T23" fmla="*/ 0 h 50"/>
                <a:gd name="T24" fmla="*/ 2147483646 w 50"/>
                <a:gd name="T25" fmla="*/ 108813112 h 50"/>
                <a:gd name="T26" fmla="*/ 2144072467 w 50"/>
                <a:gd name="T27" fmla="*/ 870527027 h 50"/>
                <a:gd name="T28" fmla="*/ 2089100623 w 50"/>
                <a:gd name="T29" fmla="*/ 761706539 h 50"/>
                <a:gd name="T30" fmla="*/ 1924170261 w 50"/>
                <a:gd name="T31" fmla="*/ 707299982 h 50"/>
                <a:gd name="T32" fmla="*/ 1484358432 w 50"/>
                <a:gd name="T33" fmla="*/ 707299982 h 50"/>
                <a:gd name="T34" fmla="*/ 1374407329 w 50"/>
                <a:gd name="T35" fmla="*/ 761706539 h 50"/>
                <a:gd name="T36" fmla="*/ 54979259 w 50"/>
                <a:gd name="T37" fmla="*/ 1632233566 h 50"/>
                <a:gd name="T38" fmla="*/ 54979259 w 50"/>
                <a:gd name="T39" fmla="*/ 1849859790 h 50"/>
                <a:gd name="T40" fmla="*/ 604742191 w 50"/>
                <a:gd name="T41" fmla="*/ 2147483646 h 50"/>
                <a:gd name="T42" fmla="*/ 769665138 w 50"/>
                <a:gd name="T43" fmla="*/ 2147483646 h 50"/>
                <a:gd name="T44" fmla="*/ 2089100623 w 50"/>
                <a:gd name="T45" fmla="*/ 1795453234 h 50"/>
                <a:gd name="T46" fmla="*/ 2147483646 w 50"/>
                <a:gd name="T47" fmla="*/ 1632233566 h 50"/>
                <a:gd name="T48" fmla="*/ 2147483646 w 50"/>
                <a:gd name="T49" fmla="*/ 1251380296 h 50"/>
                <a:gd name="T50" fmla="*/ 2147483646 w 50"/>
                <a:gd name="T51" fmla="*/ 1088153252 h 50"/>
                <a:gd name="T52" fmla="*/ 2147483646 w 50"/>
                <a:gd name="T53" fmla="*/ 1033746696 h 50"/>
                <a:gd name="T54" fmla="*/ 2147483646 w 50"/>
                <a:gd name="T55" fmla="*/ 54406556 h 5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50" h="50">
                  <a:moveTo>
                    <a:pt x="37" y="24"/>
                  </a:moveTo>
                  <a:cubicBezTo>
                    <a:pt x="35" y="25"/>
                    <a:pt x="32" y="25"/>
                    <a:pt x="31" y="23"/>
                  </a:cubicBezTo>
                  <a:cubicBezTo>
                    <a:pt x="30" y="21"/>
                    <a:pt x="30" y="19"/>
                    <a:pt x="32" y="18"/>
                  </a:cubicBezTo>
                  <a:cubicBezTo>
                    <a:pt x="34" y="17"/>
                    <a:pt x="35" y="17"/>
                    <a:pt x="37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5" y="19"/>
                    <a:pt x="35" y="20"/>
                    <a:pt x="35" y="20"/>
                  </a:cubicBezTo>
                  <a:cubicBezTo>
                    <a:pt x="35" y="21"/>
                    <a:pt x="36" y="21"/>
                    <a:pt x="36" y="21"/>
                  </a:cubicBezTo>
                  <a:cubicBezTo>
                    <a:pt x="36" y="21"/>
                    <a:pt x="37" y="21"/>
                    <a:pt x="37" y="21"/>
                  </a:cubicBezTo>
                  <a:cubicBezTo>
                    <a:pt x="37" y="21"/>
                    <a:pt x="38" y="21"/>
                    <a:pt x="38" y="20"/>
                  </a:cubicBezTo>
                  <a:cubicBezTo>
                    <a:pt x="39" y="22"/>
                    <a:pt x="38" y="23"/>
                    <a:pt x="37" y="24"/>
                  </a:cubicBezTo>
                  <a:close/>
                  <a:moveTo>
                    <a:pt x="48" y="1"/>
                  </a:moveTo>
                  <a:cubicBezTo>
                    <a:pt x="47" y="0"/>
                    <a:pt x="46" y="0"/>
                    <a:pt x="46" y="0"/>
                  </a:cubicBezTo>
                  <a:cubicBezTo>
                    <a:pt x="45" y="0"/>
                    <a:pt x="45" y="1"/>
                    <a:pt x="45" y="2"/>
                  </a:cubicBezTo>
                  <a:cubicBezTo>
                    <a:pt x="47" y="8"/>
                    <a:pt x="43" y="13"/>
                    <a:pt x="39" y="16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13"/>
                    <a:pt x="36" y="13"/>
                    <a:pt x="35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5" y="13"/>
                    <a:pt x="25" y="14"/>
                  </a:cubicBezTo>
                  <a:cubicBezTo>
                    <a:pt x="1" y="30"/>
                    <a:pt x="1" y="30"/>
                    <a:pt x="1" y="30"/>
                  </a:cubicBezTo>
                  <a:cubicBezTo>
                    <a:pt x="0" y="31"/>
                    <a:pt x="0" y="33"/>
                    <a:pt x="1" y="34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50"/>
                    <a:pt x="13" y="50"/>
                    <a:pt x="14" y="49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38" y="32"/>
                    <a:pt x="39" y="31"/>
                    <a:pt x="40" y="30"/>
                  </a:cubicBezTo>
                  <a:cubicBezTo>
                    <a:pt x="42" y="23"/>
                    <a:pt x="42" y="23"/>
                    <a:pt x="42" y="23"/>
                  </a:cubicBezTo>
                  <a:cubicBezTo>
                    <a:pt x="42" y="22"/>
                    <a:pt x="42" y="21"/>
                    <a:pt x="42" y="20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45" y="15"/>
                    <a:pt x="50" y="9"/>
                    <a:pt x="48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F2F2F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17" name="PA-椭圆 69">
            <a:extLst>
              <a:ext uri="{FF2B5EF4-FFF2-40B4-BE49-F238E27FC236}">
                <a16:creationId xmlns:a16="http://schemas.microsoft.com/office/drawing/2014/main" id="{4E0E39B4-09BF-F34A-9E59-9642CFE66D54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 rot="10800000">
            <a:off x="8782368" y="4930843"/>
            <a:ext cx="944563" cy="944855"/>
          </a:xfrm>
          <a:prstGeom prst="ellipse">
            <a:avLst/>
          </a:prstGeom>
          <a:solidFill>
            <a:srgbClr val="F2F2F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grpSp>
        <p:nvGrpSpPr>
          <p:cNvPr id="18" name="PA-组合 5">
            <a:extLst>
              <a:ext uri="{FF2B5EF4-FFF2-40B4-BE49-F238E27FC236}">
                <a16:creationId xmlns:a16="http://schemas.microsoft.com/office/drawing/2014/main" id="{57AAEDDA-5D0E-6242-B50E-CD81B2A1B617}"/>
              </a:ext>
            </a:extLst>
          </p:cNvPr>
          <p:cNvGrpSpPr/>
          <p:nvPr>
            <p:custDataLst>
              <p:tags r:id="rId11"/>
            </p:custDataLst>
          </p:nvPr>
        </p:nvGrpSpPr>
        <p:grpSpPr bwMode="auto">
          <a:xfrm>
            <a:off x="8890288" y="5043337"/>
            <a:ext cx="709664" cy="709884"/>
            <a:chOff x="5417883" y="3484711"/>
            <a:chExt cx="709431" cy="709430"/>
          </a:xfrm>
        </p:grpSpPr>
        <p:sp>
          <p:nvSpPr>
            <p:cNvPr id="19" name="PA-椭圆 204">
              <a:extLst>
                <a:ext uri="{FF2B5EF4-FFF2-40B4-BE49-F238E27FC236}">
                  <a16:creationId xmlns:a16="http://schemas.microsoft.com/office/drawing/2014/main" id="{38B06CC6-E026-894D-A0CE-80B0403F5B8E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 rot="10800000">
              <a:off x="5417883" y="3484711"/>
              <a:ext cx="709431" cy="709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F2F2F2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华文细黑" panose="02010600040101010101" pitchFamily="2" charset="-122"/>
                <a:cs typeface="ヒラギノ角ゴ ProN W3"/>
                <a:sym typeface="Gill Sans"/>
              </a:endParaRPr>
            </a:p>
          </p:txBody>
        </p:sp>
        <p:sp>
          <p:nvSpPr>
            <p:cNvPr id="20" name="PA-任意多边形 21">
              <a:extLst>
                <a:ext uri="{FF2B5EF4-FFF2-40B4-BE49-F238E27FC236}">
                  <a16:creationId xmlns:a16="http://schemas.microsoft.com/office/drawing/2014/main" id="{64AC587B-F69F-0041-A124-E8FF5035DBB7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598457" y="3661104"/>
              <a:ext cx="365543" cy="371881"/>
            </a:xfrm>
            <a:custGeom>
              <a:avLst/>
              <a:gdLst>
                <a:gd name="T0" fmla="*/ 197961842 w 45"/>
                <a:gd name="T1" fmla="*/ 522856602 h 46"/>
                <a:gd name="T2" fmla="*/ 659861977 w 45"/>
                <a:gd name="T3" fmla="*/ 522856602 h 46"/>
                <a:gd name="T4" fmla="*/ 791831123 w 45"/>
                <a:gd name="T5" fmla="*/ 1372499590 h 46"/>
                <a:gd name="T6" fmla="*/ 197961842 w 45"/>
                <a:gd name="T7" fmla="*/ 522856602 h 46"/>
                <a:gd name="T8" fmla="*/ 1451693101 w 45"/>
                <a:gd name="T9" fmla="*/ 196070215 h 46"/>
                <a:gd name="T10" fmla="*/ 2111555078 w 45"/>
                <a:gd name="T11" fmla="*/ 457502558 h 46"/>
                <a:gd name="T12" fmla="*/ 1451693101 w 45"/>
                <a:gd name="T13" fmla="*/ 653572773 h 46"/>
                <a:gd name="T14" fmla="*/ 857815697 w 45"/>
                <a:gd name="T15" fmla="*/ 457502558 h 46"/>
                <a:gd name="T16" fmla="*/ 1451693101 w 45"/>
                <a:gd name="T17" fmla="*/ 196070215 h 46"/>
                <a:gd name="T18" fmla="*/ 2111555078 w 45"/>
                <a:gd name="T19" fmla="*/ 1372499590 h 46"/>
                <a:gd name="T20" fmla="*/ 2147483646 w 45"/>
                <a:gd name="T21" fmla="*/ 522856602 h 46"/>
                <a:gd name="T22" fmla="*/ 2147483646 w 45"/>
                <a:gd name="T23" fmla="*/ 522856602 h 46"/>
                <a:gd name="T24" fmla="*/ 2111555078 w 45"/>
                <a:gd name="T25" fmla="*/ 1372499590 h 46"/>
                <a:gd name="T26" fmla="*/ 1649646820 w 45"/>
                <a:gd name="T27" fmla="*/ 2147483646 h 46"/>
                <a:gd name="T28" fmla="*/ 2111555078 w 45"/>
                <a:gd name="T29" fmla="*/ 1633923848 h 46"/>
                <a:gd name="T30" fmla="*/ 2147483646 w 45"/>
                <a:gd name="T31" fmla="*/ 392140430 h 46"/>
                <a:gd name="T32" fmla="*/ 2147483646 w 45"/>
                <a:gd name="T33" fmla="*/ 261424259 h 46"/>
                <a:gd name="T34" fmla="*/ 2147483646 w 45"/>
                <a:gd name="T35" fmla="*/ 261424259 h 46"/>
                <a:gd name="T36" fmla="*/ 1451693101 w 45"/>
                <a:gd name="T37" fmla="*/ 0 h 46"/>
                <a:gd name="T38" fmla="*/ 659861977 w 45"/>
                <a:gd name="T39" fmla="*/ 261424259 h 46"/>
                <a:gd name="T40" fmla="*/ 65984573 w 45"/>
                <a:gd name="T41" fmla="*/ 261424259 h 46"/>
                <a:gd name="T42" fmla="*/ 0 w 45"/>
                <a:gd name="T43" fmla="*/ 392140430 h 46"/>
                <a:gd name="T44" fmla="*/ 791831123 w 45"/>
                <a:gd name="T45" fmla="*/ 1633923848 h 46"/>
                <a:gd name="T46" fmla="*/ 1253731258 w 45"/>
                <a:gd name="T47" fmla="*/ 2147483646 h 46"/>
                <a:gd name="T48" fmla="*/ 1253731258 w 45"/>
                <a:gd name="T49" fmla="*/ 2147483646 h 46"/>
                <a:gd name="T50" fmla="*/ 725846550 w 45"/>
                <a:gd name="T51" fmla="*/ 2147483646 h 46"/>
                <a:gd name="T52" fmla="*/ 1451693101 w 45"/>
                <a:gd name="T53" fmla="*/ 2147483646 h 46"/>
                <a:gd name="T54" fmla="*/ 2147483646 w 45"/>
                <a:gd name="T55" fmla="*/ 2147483646 h 46"/>
                <a:gd name="T56" fmla="*/ 1649646820 w 45"/>
                <a:gd name="T57" fmla="*/ 2147483646 h 46"/>
                <a:gd name="T58" fmla="*/ 1649646820 w 45"/>
                <a:gd name="T59" fmla="*/ 2147483646 h 4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5" h="46">
                  <a:moveTo>
                    <a:pt x="3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14"/>
                    <a:pt x="11" y="18"/>
                    <a:pt x="12" y="21"/>
                  </a:cubicBezTo>
                  <a:cubicBezTo>
                    <a:pt x="8" y="18"/>
                    <a:pt x="4" y="15"/>
                    <a:pt x="3" y="8"/>
                  </a:cubicBezTo>
                  <a:close/>
                  <a:moveTo>
                    <a:pt x="22" y="3"/>
                  </a:moveTo>
                  <a:cubicBezTo>
                    <a:pt x="29" y="3"/>
                    <a:pt x="32" y="6"/>
                    <a:pt x="32" y="7"/>
                  </a:cubicBezTo>
                  <a:cubicBezTo>
                    <a:pt x="32" y="8"/>
                    <a:pt x="29" y="10"/>
                    <a:pt x="22" y="10"/>
                  </a:cubicBezTo>
                  <a:cubicBezTo>
                    <a:pt x="15" y="10"/>
                    <a:pt x="13" y="8"/>
                    <a:pt x="13" y="7"/>
                  </a:cubicBezTo>
                  <a:cubicBezTo>
                    <a:pt x="13" y="6"/>
                    <a:pt x="15" y="3"/>
                    <a:pt x="22" y="3"/>
                  </a:cubicBezTo>
                  <a:close/>
                  <a:moveTo>
                    <a:pt x="32" y="21"/>
                  </a:moveTo>
                  <a:cubicBezTo>
                    <a:pt x="34" y="18"/>
                    <a:pt x="35" y="14"/>
                    <a:pt x="35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15"/>
                    <a:pt x="37" y="18"/>
                    <a:pt x="32" y="21"/>
                  </a:cubicBezTo>
                  <a:close/>
                  <a:moveTo>
                    <a:pt x="25" y="34"/>
                  </a:moveTo>
                  <a:cubicBezTo>
                    <a:pt x="25" y="30"/>
                    <a:pt x="28" y="28"/>
                    <a:pt x="32" y="25"/>
                  </a:cubicBezTo>
                  <a:cubicBezTo>
                    <a:pt x="38" y="21"/>
                    <a:pt x="45" y="17"/>
                    <a:pt x="45" y="6"/>
                  </a:cubicBezTo>
                  <a:cubicBezTo>
                    <a:pt x="45" y="5"/>
                    <a:pt x="44" y="4"/>
                    <a:pt x="43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2"/>
                    <a:pt x="30" y="0"/>
                    <a:pt x="22" y="0"/>
                  </a:cubicBezTo>
                  <a:cubicBezTo>
                    <a:pt x="15" y="0"/>
                    <a:pt x="11" y="2"/>
                    <a:pt x="10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17"/>
                    <a:pt x="6" y="21"/>
                    <a:pt x="12" y="25"/>
                  </a:cubicBezTo>
                  <a:cubicBezTo>
                    <a:pt x="16" y="28"/>
                    <a:pt x="19" y="30"/>
                    <a:pt x="19" y="34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5" y="38"/>
                    <a:pt x="11" y="39"/>
                    <a:pt x="11" y="41"/>
                  </a:cubicBezTo>
                  <a:cubicBezTo>
                    <a:pt x="11" y="44"/>
                    <a:pt x="16" y="46"/>
                    <a:pt x="22" y="46"/>
                  </a:cubicBezTo>
                  <a:cubicBezTo>
                    <a:pt x="28" y="46"/>
                    <a:pt x="33" y="44"/>
                    <a:pt x="33" y="41"/>
                  </a:cubicBezTo>
                  <a:cubicBezTo>
                    <a:pt x="33" y="39"/>
                    <a:pt x="30" y="38"/>
                    <a:pt x="25" y="37"/>
                  </a:cubicBezTo>
                  <a:cubicBezTo>
                    <a:pt x="25" y="34"/>
                    <a:pt x="25" y="34"/>
                    <a:pt x="25" y="34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F2F2F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2" name="PA-椭圆 206">
            <a:extLst>
              <a:ext uri="{FF2B5EF4-FFF2-40B4-BE49-F238E27FC236}">
                <a16:creationId xmlns:a16="http://schemas.microsoft.com/office/drawing/2014/main" id="{C461D9B9-DD8C-0140-92EF-DFB4CF8551F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 rot="10800000">
            <a:off x="8782368" y="2097558"/>
            <a:ext cx="944563" cy="944855"/>
          </a:xfrm>
          <a:prstGeom prst="ellipse">
            <a:avLst/>
          </a:prstGeom>
          <a:solidFill>
            <a:srgbClr val="F2F2F2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grpSp>
        <p:nvGrpSpPr>
          <p:cNvPr id="23" name="PA-组合 3">
            <a:extLst>
              <a:ext uri="{FF2B5EF4-FFF2-40B4-BE49-F238E27FC236}">
                <a16:creationId xmlns:a16="http://schemas.microsoft.com/office/drawing/2014/main" id="{11726384-215B-8B48-9234-4BEBD578F6E4}"/>
              </a:ext>
            </a:extLst>
          </p:cNvPr>
          <p:cNvGrpSpPr/>
          <p:nvPr>
            <p:custDataLst>
              <p:tags r:id="rId13"/>
            </p:custDataLst>
          </p:nvPr>
        </p:nvGrpSpPr>
        <p:grpSpPr bwMode="auto">
          <a:xfrm>
            <a:off x="8890288" y="2210052"/>
            <a:ext cx="709664" cy="709883"/>
            <a:chOff x="5417883" y="672987"/>
            <a:chExt cx="709431" cy="709430"/>
          </a:xfrm>
        </p:grpSpPr>
        <p:sp>
          <p:nvSpPr>
            <p:cNvPr id="24" name="PA-椭圆 207">
              <a:extLst>
                <a:ext uri="{FF2B5EF4-FFF2-40B4-BE49-F238E27FC236}">
                  <a16:creationId xmlns:a16="http://schemas.microsoft.com/office/drawing/2014/main" id="{7A5899F0-669F-164B-B753-AD6AB01EB584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 rot="10800000">
              <a:off x="5417883" y="672987"/>
              <a:ext cx="709431" cy="70943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F2F2F2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华文细黑" panose="02010600040101010101" pitchFamily="2" charset="-122"/>
                <a:cs typeface="ヒラギノ角ゴ ProN W3"/>
                <a:sym typeface="Gill Sans"/>
              </a:endParaRPr>
            </a:p>
          </p:txBody>
        </p:sp>
        <p:sp>
          <p:nvSpPr>
            <p:cNvPr id="25" name="PA-任意多边形 22">
              <a:extLst>
                <a:ext uri="{FF2B5EF4-FFF2-40B4-BE49-F238E27FC236}">
                  <a16:creationId xmlns:a16="http://schemas.microsoft.com/office/drawing/2014/main" id="{12700D05-4FA2-304F-863D-4DD5AE0E0FFD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 bwMode="auto">
            <a:xfrm>
              <a:off x="5553789" y="817699"/>
              <a:ext cx="399351" cy="397238"/>
            </a:xfrm>
            <a:custGeom>
              <a:avLst/>
              <a:gdLst>
                <a:gd name="T0" fmla="*/ 929917329 w 49"/>
                <a:gd name="T1" fmla="*/ 2147483646 h 49"/>
                <a:gd name="T2" fmla="*/ 332113332 w 49"/>
                <a:gd name="T3" fmla="*/ 2147483646 h 49"/>
                <a:gd name="T4" fmla="*/ 398535998 w 49"/>
                <a:gd name="T5" fmla="*/ 1840209088 h 49"/>
                <a:gd name="T6" fmla="*/ 2059110806 w 49"/>
                <a:gd name="T7" fmla="*/ 197167865 h 49"/>
                <a:gd name="T8" fmla="*/ 2147483646 w 49"/>
                <a:gd name="T9" fmla="*/ 0 h 49"/>
                <a:gd name="T10" fmla="*/ 2147483646 w 49"/>
                <a:gd name="T11" fmla="*/ 460050245 h 49"/>
                <a:gd name="T12" fmla="*/ 2147483646 w 49"/>
                <a:gd name="T13" fmla="*/ 985823113 h 49"/>
                <a:gd name="T14" fmla="*/ 1262030660 w 49"/>
                <a:gd name="T15" fmla="*/ 2147483646 h 49"/>
                <a:gd name="T16" fmla="*/ 996339995 w 49"/>
                <a:gd name="T17" fmla="*/ 2147483646 h 49"/>
                <a:gd name="T18" fmla="*/ 730649330 w 49"/>
                <a:gd name="T19" fmla="*/ 2147483646 h 49"/>
                <a:gd name="T20" fmla="*/ 797071996 w 49"/>
                <a:gd name="T21" fmla="*/ 2103099575 h 49"/>
                <a:gd name="T22" fmla="*/ 1859842807 w 49"/>
                <a:gd name="T23" fmla="*/ 985823113 h 49"/>
                <a:gd name="T24" fmla="*/ 2059110806 w 49"/>
                <a:gd name="T25" fmla="*/ 985823113 h 49"/>
                <a:gd name="T26" fmla="*/ 2059110806 w 49"/>
                <a:gd name="T27" fmla="*/ 1182990978 h 49"/>
                <a:gd name="T28" fmla="*/ 929917329 w 49"/>
                <a:gd name="T29" fmla="*/ 2147483646 h 49"/>
                <a:gd name="T30" fmla="*/ 863494662 w 49"/>
                <a:gd name="T31" fmla="*/ 2147483646 h 49"/>
                <a:gd name="T32" fmla="*/ 929917329 w 49"/>
                <a:gd name="T33" fmla="*/ 2147483646 h 49"/>
                <a:gd name="T34" fmla="*/ 1129185328 w 49"/>
                <a:gd name="T35" fmla="*/ 2147483646 h 49"/>
                <a:gd name="T36" fmla="*/ 2147483646 w 49"/>
                <a:gd name="T37" fmla="*/ 854385976 h 49"/>
                <a:gd name="T38" fmla="*/ 2147483646 w 49"/>
                <a:gd name="T39" fmla="*/ 525772867 h 49"/>
                <a:gd name="T40" fmla="*/ 2147483646 w 49"/>
                <a:gd name="T41" fmla="*/ 262890487 h 49"/>
                <a:gd name="T42" fmla="*/ 2147483646 w 49"/>
                <a:gd name="T43" fmla="*/ 394327624 h 49"/>
                <a:gd name="T44" fmla="*/ 531381331 w 49"/>
                <a:gd name="T45" fmla="*/ 1971654332 h 49"/>
                <a:gd name="T46" fmla="*/ 531381331 w 49"/>
                <a:gd name="T47" fmla="*/ 2147483646 h 49"/>
                <a:gd name="T48" fmla="*/ 1394875993 w 49"/>
                <a:gd name="T49" fmla="*/ 2147483646 h 49"/>
                <a:gd name="T50" fmla="*/ 2147483646 w 49"/>
                <a:gd name="T51" fmla="*/ 1182990978 h 49"/>
                <a:gd name="T52" fmla="*/ 2147483646 w 49"/>
                <a:gd name="T53" fmla="*/ 1182990978 h 49"/>
                <a:gd name="T54" fmla="*/ 2147483646 w 49"/>
                <a:gd name="T55" fmla="*/ 1314436221 h 49"/>
                <a:gd name="T56" fmla="*/ 1527721326 w 49"/>
                <a:gd name="T57" fmla="*/ 2147483646 h 49"/>
                <a:gd name="T58" fmla="*/ 929917329 w 49"/>
                <a:gd name="T59" fmla="*/ 2147483646 h 4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" h="49">
                  <a:moveTo>
                    <a:pt x="14" y="49"/>
                  </a:moveTo>
                  <a:cubicBezTo>
                    <a:pt x="10" y="49"/>
                    <a:pt x="7" y="48"/>
                    <a:pt x="5" y="46"/>
                  </a:cubicBezTo>
                  <a:cubicBezTo>
                    <a:pt x="1" y="42"/>
                    <a:pt x="0" y="34"/>
                    <a:pt x="6" y="28"/>
                  </a:cubicBezTo>
                  <a:cubicBezTo>
                    <a:pt x="9" y="24"/>
                    <a:pt x="23" y="10"/>
                    <a:pt x="31" y="3"/>
                  </a:cubicBezTo>
                  <a:cubicBezTo>
                    <a:pt x="33" y="1"/>
                    <a:pt x="36" y="0"/>
                    <a:pt x="39" y="0"/>
                  </a:cubicBezTo>
                  <a:cubicBezTo>
                    <a:pt x="42" y="1"/>
                    <a:pt x="45" y="4"/>
                    <a:pt x="46" y="7"/>
                  </a:cubicBezTo>
                  <a:cubicBezTo>
                    <a:pt x="46" y="10"/>
                    <a:pt x="45" y="13"/>
                    <a:pt x="43" y="15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8" y="41"/>
                    <a:pt x="16" y="41"/>
                    <a:pt x="15" y="42"/>
                  </a:cubicBezTo>
                  <a:cubicBezTo>
                    <a:pt x="13" y="42"/>
                    <a:pt x="12" y="41"/>
                    <a:pt x="11" y="40"/>
                  </a:cubicBezTo>
                  <a:cubicBezTo>
                    <a:pt x="9" y="38"/>
                    <a:pt x="9" y="35"/>
                    <a:pt x="12" y="3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29" y="14"/>
                    <a:pt x="30" y="14"/>
                    <a:pt x="31" y="15"/>
                  </a:cubicBezTo>
                  <a:cubicBezTo>
                    <a:pt x="32" y="16"/>
                    <a:pt x="32" y="17"/>
                    <a:pt x="31" y="18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13" y="36"/>
                    <a:pt x="13" y="37"/>
                    <a:pt x="13" y="38"/>
                  </a:cubicBezTo>
                  <a:cubicBezTo>
                    <a:pt x="13" y="38"/>
                    <a:pt x="14" y="38"/>
                    <a:pt x="14" y="38"/>
                  </a:cubicBezTo>
                  <a:cubicBezTo>
                    <a:pt x="15" y="38"/>
                    <a:pt x="16" y="38"/>
                    <a:pt x="17" y="37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2" y="11"/>
                    <a:pt x="43" y="9"/>
                    <a:pt x="42" y="8"/>
                  </a:cubicBezTo>
                  <a:cubicBezTo>
                    <a:pt x="42" y="6"/>
                    <a:pt x="40" y="4"/>
                    <a:pt x="38" y="4"/>
                  </a:cubicBezTo>
                  <a:cubicBezTo>
                    <a:pt x="37" y="3"/>
                    <a:pt x="35" y="4"/>
                    <a:pt x="33" y="6"/>
                  </a:cubicBezTo>
                  <a:cubicBezTo>
                    <a:pt x="26" y="13"/>
                    <a:pt x="12" y="27"/>
                    <a:pt x="8" y="30"/>
                  </a:cubicBezTo>
                  <a:cubicBezTo>
                    <a:pt x="3" y="35"/>
                    <a:pt x="5" y="40"/>
                    <a:pt x="8" y="43"/>
                  </a:cubicBezTo>
                  <a:cubicBezTo>
                    <a:pt x="11" y="46"/>
                    <a:pt x="16" y="47"/>
                    <a:pt x="21" y="43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6" y="17"/>
                    <a:pt x="47" y="17"/>
                    <a:pt x="48" y="18"/>
                  </a:cubicBezTo>
                  <a:cubicBezTo>
                    <a:pt x="49" y="19"/>
                    <a:pt x="49" y="20"/>
                    <a:pt x="48" y="20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0" y="48"/>
                    <a:pt x="17" y="49"/>
                    <a:pt x="14" y="4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F2F2F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27" name="PA-椭圆 71">
            <a:extLst>
              <a:ext uri="{FF2B5EF4-FFF2-40B4-BE49-F238E27FC236}">
                <a16:creationId xmlns:a16="http://schemas.microsoft.com/office/drawing/2014/main" id="{95B02F26-9BE6-BB40-B526-5DA0DEED7A97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 rot="10800000">
            <a:off x="9401493" y="3458776"/>
            <a:ext cx="944563" cy="943267"/>
          </a:xfrm>
          <a:prstGeom prst="ellipse">
            <a:avLst/>
          </a:prstGeom>
          <a:solidFill>
            <a:srgbClr val="4D5A5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grpSp>
        <p:nvGrpSpPr>
          <p:cNvPr id="28" name="PA-组合 4">
            <a:extLst>
              <a:ext uri="{FF2B5EF4-FFF2-40B4-BE49-F238E27FC236}">
                <a16:creationId xmlns:a16="http://schemas.microsoft.com/office/drawing/2014/main" id="{FA1A7FAE-C176-6441-B57C-2B99D67E8269}"/>
              </a:ext>
            </a:extLst>
          </p:cNvPr>
          <p:cNvGrpSpPr/>
          <p:nvPr>
            <p:custDataLst>
              <p:tags r:id="rId15"/>
            </p:custDataLst>
          </p:nvPr>
        </p:nvGrpSpPr>
        <p:grpSpPr bwMode="auto">
          <a:xfrm>
            <a:off x="9509413" y="3571081"/>
            <a:ext cx="709664" cy="708691"/>
            <a:chOff x="6035982" y="2012589"/>
            <a:chExt cx="709431" cy="709430"/>
          </a:xfrm>
        </p:grpSpPr>
        <p:sp>
          <p:nvSpPr>
            <p:cNvPr id="29" name="PA-椭圆 203">
              <a:extLst>
                <a:ext uri="{FF2B5EF4-FFF2-40B4-BE49-F238E27FC236}">
                  <a16:creationId xmlns:a16="http://schemas.microsoft.com/office/drawing/2014/main" id="{C4C5D53A-EBDD-3449-B7E8-26023C79D6E2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 rot="10800000">
              <a:off x="6035982" y="2012589"/>
              <a:ext cx="709431" cy="709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F2F2F2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华文细黑" panose="02010600040101010101" pitchFamily="2" charset="-122"/>
                <a:cs typeface="ヒラギノ角ゴ ProN W3"/>
                <a:sym typeface="Gill Sans"/>
              </a:endParaRPr>
            </a:p>
          </p:txBody>
        </p:sp>
        <p:sp>
          <p:nvSpPr>
            <p:cNvPr id="30" name="PA-任意多边形 23">
              <a:extLst>
                <a:ext uri="{FF2B5EF4-FFF2-40B4-BE49-F238E27FC236}">
                  <a16:creationId xmlns:a16="http://schemas.microsoft.com/office/drawing/2014/main" id="{4F16B7F0-8079-9644-8AD5-C1BED747961C}"/>
                </a:ext>
              </a:extLst>
            </p:cNvPr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6219321" y="2200102"/>
              <a:ext cx="327510" cy="325397"/>
            </a:xfrm>
            <a:custGeom>
              <a:avLst/>
              <a:gdLst>
                <a:gd name="T0" fmla="*/ 335198297 w 40"/>
                <a:gd name="T1" fmla="*/ 1323544163 h 40"/>
                <a:gd name="T2" fmla="*/ 0 w 40"/>
                <a:gd name="T3" fmla="*/ 1323544163 h 40"/>
                <a:gd name="T4" fmla="*/ 0 w 40"/>
                <a:gd name="T5" fmla="*/ 2147483646 h 40"/>
                <a:gd name="T6" fmla="*/ 335198297 w 40"/>
                <a:gd name="T7" fmla="*/ 2147483646 h 40"/>
                <a:gd name="T8" fmla="*/ 1340785001 w 40"/>
                <a:gd name="T9" fmla="*/ 2147483646 h 40"/>
                <a:gd name="T10" fmla="*/ 1340785001 w 40"/>
                <a:gd name="T11" fmla="*/ 2147483646 h 40"/>
                <a:gd name="T12" fmla="*/ 335198297 w 40"/>
                <a:gd name="T13" fmla="*/ 2147483646 h 40"/>
                <a:gd name="T14" fmla="*/ 335198297 w 40"/>
                <a:gd name="T15" fmla="*/ 1323544163 h 40"/>
                <a:gd name="T16" fmla="*/ 2147483646 w 40"/>
                <a:gd name="T17" fmla="*/ 1654424102 h 40"/>
                <a:gd name="T18" fmla="*/ 1005586704 w 40"/>
                <a:gd name="T19" fmla="*/ 1654424102 h 40"/>
                <a:gd name="T20" fmla="*/ 1005586704 w 40"/>
                <a:gd name="T21" fmla="*/ 330888074 h 40"/>
                <a:gd name="T22" fmla="*/ 2147483646 w 40"/>
                <a:gd name="T23" fmla="*/ 330888074 h 40"/>
                <a:gd name="T24" fmla="*/ 2147483646 w 40"/>
                <a:gd name="T25" fmla="*/ 1654424102 h 40"/>
                <a:gd name="T26" fmla="*/ 2147483646 w 40"/>
                <a:gd name="T27" fmla="*/ 0 h 40"/>
                <a:gd name="T28" fmla="*/ 1005586704 w 40"/>
                <a:gd name="T29" fmla="*/ 0 h 40"/>
                <a:gd name="T30" fmla="*/ 670396595 w 40"/>
                <a:gd name="T31" fmla="*/ 330888074 h 40"/>
                <a:gd name="T32" fmla="*/ 670396595 w 40"/>
                <a:gd name="T33" fmla="*/ 1654424102 h 40"/>
                <a:gd name="T34" fmla="*/ 1005586704 w 40"/>
                <a:gd name="T35" fmla="*/ 1985312176 h 40"/>
                <a:gd name="T36" fmla="*/ 2147483646 w 40"/>
                <a:gd name="T37" fmla="*/ 1985312176 h 40"/>
                <a:gd name="T38" fmla="*/ 2147483646 w 40"/>
                <a:gd name="T39" fmla="*/ 1654424102 h 40"/>
                <a:gd name="T40" fmla="*/ 2147483646 w 40"/>
                <a:gd name="T41" fmla="*/ 330888074 h 40"/>
                <a:gd name="T42" fmla="*/ 2147483646 w 40"/>
                <a:gd name="T43" fmla="*/ 0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0" h="40">
                  <a:moveTo>
                    <a:pt x="5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8"/>
                    <a:pt x="2" y="40"/>
                    <a:pt x="5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5"/>
                    <a:pt x="20" y="35"/>
                    <a:pt x="20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20"/>
                    <a:pt x="5" y="20"/>
                    <a:pt x="5" y="20"/>
                  </a:cubicBezTo>
                  <a:close/>
                  <a:moveTo>
                    <a:pt x="35" y="25"/>
                  </a:moveTo>
                  <a:cubicBezTo>
                    <a:pt x="15" y="25"/>
                    <a:pt x="15" y="25"/>
                    <a:pt x="15" y="2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5"/>
                    <a:pt x="35" y="25"/>
                    <a:pt x="35" y="25"/>
                  </a:cubicBezTo>
                  <a:close/>
                  <a:moveTo>
                    <a:pt x="3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2" y="0"/>
                    <a:pt x="10" y="2"/>
                    <a:pt x="10" y="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8"/>
                    <a:pt x="12" y="30"/>
                    <a:pt x="15" y="3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8" y="30"/>
                    <a:pt x="40" y="28"/>
                    <a:pt x="40" y="2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2"/>
                    <a:pt x="38" y="0"/>
                    <a:pt x="3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F2F2F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32" name="PA-椭圆 208">
            <a:extLst>
              <a:ext uri="{FF2B5EF4-FFF2-40B4-BE49-F238E27FC236}">
                <a16:creationId xmlns:a16="http://schemas.microsoft.com/office/drawing/2014/main" id="{8784FB2C-BF6B-C44F-AF48-7C10BE62CF8F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 rot="10800000">
            <a:off x="7101207" y="1985122"/>
            <a:ext cx="944563" cy="944855"/>
          </a:xfrm>
          <a:prstGeom prst="ellipse">
            <a:avLst/>
          </a:prstGeom>
          <a:solidFill>
            <a:srgbClr val="4D5A5C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  <a:sym typeface="Gill Sans" charset="0"/>
            </a:endParaRPr>
          </a:p>
        </p:txBody>
      </p:sp>
      <p:grpSp>
        <p:nvGrpSpPr>
          <p:cNvPr id="33" name="PA-组合 2">
            <a:extLst>
              <a:ext uri="{FF2B5EF4-FFF2-40B4-BE49-F238E27FC236}">
                <a16:creationId xmlns:a16="http://schemas.microsoft.com/office/drawing/2014/main" id="{8B8BD157-12A8-4B43-94E6-E6B7514600E6}"/>
              </a:ext>
            </a:extLst>
          </p:cNvPr>
          <p:cNvGrpSpPr/>
          <p:nvPr>
            <p:custDataLst>
              <p:tags r:id="rId17"/>
            </p:custDataLst>
          </p:nvPr>
        </p:nvGrpSpPr>
        <p:grpSpPr bwMode="auto">
          <a:xfrm>
            <a:off x="7209129" y="2097616"/>
            <a:ext cx="709665" cy="709883"/>
            <a:chOff x="3736531" y="540581"/>
            <a:chExt cx="709431" cy="709430"/>
          </a:xfrm>
        </p:grpSpPr>
        <p:sp>
          <p:nvSpPr>
            <p:cNvPr id="34" name="PA-椭圆 209">
              <a:extLst>
                <a:ext uri="{FF2B5EF4-FFF2-40B4-BE49-F238E27FC236}">
                  <a16:creationId xmlns:a16="http://schemas.microsoft.com/office/drawing/2014/main" id="{E50C65B9-3B4F-C14B-AE4B-1F54FE12086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 rot="10800000">
              <a:off x="3736531" y="540581"/>
              <a:ext cx="709431" cy="70943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F2F2F2"/>
                  </a:solidFill>
                  <a:prstDash val="sysDot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56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华文细黑" panose="02010600040101010101" pitchFamily="2" charset="-122"/>
                <a:cs typeface="ヒラギノ角ゴ ProN W3"/>
                <a:sym typeface="Gill Sans"/>
              </a:endParaRPr>
            </a:p>
          </p:txBody>
        </p:sp>
        <p:sp>
          <p:nvSpPr>
            <p:cNvPr id="35" name="PA-任意多边形 24">
              <a:extLst>
                <a:ext uri="{FF2B5EF4-FFF2-40B4-BE49-F238E27FC236}">
                  <a16:creationId xmlns:a16="http://schemas.microsoft.com/office/drawing/2014/main" id="{A3C0CB26-282E-8C43-AECB-8D01FD2A6E0E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3844874" y="745411"/>
              <a:ext cx="384560" cy="308493"/>
            </a:xfrm>
            <a:custGeom>
              <a:avLst/>
              <a:gdLst>
                <a:gd name="T0" fmla="*/ 1071155060 w 47"/>
                <a:gd name="T1" fmla="*/ 2147483646 h 38"/>
                <a:gd name="T2" fmla="*/ 1138101229 w 47"/>
                <a:gd name="T3" fmla="*/ 2147483646 h 38"/>
                <a:gd name="T4" fmla="*/ 1606732591 w 47"/>
                <a:gd name="T5" fmla="*/ 2043076075 h 38"/>
                <a:gd name="T6" fmla="*/ 1071155060 w 47"/>
                <a:gd name="T7" fmla="*/ 1779452570 h 38"/>
                <a:gd name="T8" fmla="*/ 1071155060 w 47"/>
                <a:gd name="T9" fmla="*/ 2147483646 h 38"/>
                <a:gd name="T10" fmla="*/ 2147483646 w 47"/>
                <a:gd name="T11" fmla="*/ 0 h 38"/>
                <a:gd name="T12" fmla="*/ 66946169 w 47"/>
                <a:gd name="T13" fmla="*/ 1054494020 h 38"/>
                <a:gd name="T14" fmla="*/ 66946169 w 47"/>
                <a:gd name="T15" fmla="*/ 1120397867 h 38"/>
                <a:gd name="T16" fmla="*/ 736416036 w 47"/>
                <a:gd name="T17" fmla="*/ 1384021372 h 38"/>
                <a:gd name="T18" fmla="*/ 736416036 w 47"/>
                <a:gd name="T19" fmla="*/ 1384021372 h 38"/>
                <a:gd name="T20" fmla="*/ 1071155060 w 47"/>
                <a:gd name="T21" fmla="*/ 1515829065 h 38"/>
                <a:gd name="T22" fmla="*/ 2147483646 w 47"/>
                <a:gd name="T23" fmla="*/ 197719658 h 38"/>
                <a:gd name="T24" fmla="*/ 2147483646 w 47"/>
                <a:gd name="T25" fmla="*/ 197719658 h 38"/>
                <a:gd name="T26" fmla="*/ 1673678759 w 47"/>
                <a:gd name="T27" fmla="*/ 1647644877 h 38"/>
                <a:gd name="T28" fmla="*/ 1673678759 w 47"/>
                <a:gd name="T29" fmla="*/ 1647644877 h 38"/>
                <a:gd name="T30" fmla="*/ 1606732591 w 47"/>
                <a:gd name="T31" fmla="*/ 1713548723 h 38"/>
                <a:gd name="T32" fmla="*/ 1673678759 w 47"/>
                <a:gd name="T33" fmla="*/ 1779452570 h 38"/>
                <a:gd name="T34" fmla="*/ 1673678759 w 47"/>
                <a:gd name="T35" fmla="*/ 1779452570 h 38"/>
                <a:gd name="T36" fmla="*/ 2147483646 w 47"/>
                <a:gd name="T37" fmla="*/ 2147483646 h 38"/>
                <a:gd name="T38" fmla="*/ 2147483646 w 47"/>
                <a:gd name="T39" fmla="*/ 2147483646 h 38"/>
                <a:gd name="T40" fmla="*/ 2147483646 w 47"/>
                <a:gd name="T41" fmla="*/ 65903847 h 38"/>
                <a:gd name="T42" fmla="*/ 2147483646 w 47"/>
                <a:gd name="T43" fmla="*/ 0 h 3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47" h="38">
                  <a:moveTo>
                    <a:pt x="16" y="37"/>
                  </a:moveTo>
                  <a:cubicBezTo>
                    <a:pt x="16" y="37"/>
                    <a:pt x="17" y="38"/>
                    <a:pt x="17" y="37"/>
                  </a:cubicBezTo>
                  <a:cubicBezTo>
                    <a:pt x="18" y="37"/>
                    <a:pt x="24" y="31"/>
                    <a:pt x="24" y="31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46" y="0"/>
                  </a:moveTo>
                  <a:cubicBezTo>
                    <a:pt x="45" y="1"/>
                    <a:pt x="2" y="16"/>
                    <a:pt x="1" y="16"/>
                  </a:cubicBezTo>
                  <a:cubicBezTo>
                    <a:pt x="1" y="16"/>
                    <a:pt x="0" y="17"/>
                    <a:pt x="1" y="17"/>
                  </a:cubicBezTo>
                  <a:cubicBezTo>
                    <a:pt x="2" y="18"/>
                    <a:pt x="11" y="21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23"/>
                    <a:pt x="44" y="3"/>
                    <a:pt x="44" y="3"/>
                  </a:cubicBezTo>
                  <a:cubicBezTo>
                    <a:pt x="44" y="3"/>
                    <a:pt x="45" y="3"/>
                    <a:pt x="44" y="3"/>
                  </a:cubicBezTo>
                  <a:cubicBezTo>
                    <a:pt x="44" y="4"/>
                    <a:pt x="25" y="25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27"/>
                    <a:pt x="37" y="33"/>
                    <a:pt x="38" y="34"/>
                  </a:cubicBezTo>
                  <a:cubicBezTo>
                    <a:pt x="38" y="34"/>
                    <a:pt x="39" y="34"/>
                    <a:pt x="39" y="33"/>
                  </a:cubicBezTo>
                  <a:cubicBezTo>
                    <a:pt x="40" y="32"/>
                    <a:pt x="47" y="2"/>
                    <a:pt x="47" y="1"/>
                  </a:cubicBezTo>
                  <a:cubicBezTo>
                    <a:pt x="47" y="1"/>
                    <a:pt x="46" y="0"/>
                    <a:pt x="46" y="0"/>
                  </a:cubicBezTo>
                  <a:close/>
                </a:path>
              </a:pathLst>
            </a:custGeom>
            <a:solidFill>
              <a:srgbClr val="333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F2F2F2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pic>
        <p:nvPicPr>
          <p:cNvPr id="36" name="PA-图片 46">
            <a:extLst>
              <a:ext uri="{FF2B5EF4-FFF2-40B4-BE49-F238E27FC236}">
                <a16:creationId xmlns:a16="http://schemas.microsoft.com/office/drawing/2014/main" id="{6299621E-ADD8-F144-A366-2E4942003D49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782" y="3703329"/>
            <a:ext cx="771525" cy="7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PA-矩形 47">
            <a:extLst>
              <a:ext uri="{FF2B5EF4-FFF2-40B4-BE49-F238E27FC236}">
                <a16:creationId xmlns:a16="http://schemas.microsoft.com/office/drawing/2014/main" id="{C031614D-EE6D-8240-AAEB-BA117E1B21B4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584656" y="885892"/>
            <a:ext cx="6917882" cy="571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F2F2F2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#!/bin/bash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#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以上一行声明脚本使用</a:t>
            </a: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bash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解释器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#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提示用户输入文件名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echo "Please enter a filename:"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count=0 #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初始化行数计数器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read File #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读取用户输入的文件名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#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逐行读取文件内容并输出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while read Line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do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  echo $Line    #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输出当前行内容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  </a:t>
            </a: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count=$(($count+1))    #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行数加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1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done &lt; $File  #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从用户输入的文件中读取内容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#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输出文件的总行数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echo "There are $count lines." #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微软雅黑" pitchFamily="34" charset="-122"/>
              </a:rPr>
              <a:t>输出总行数</a:t>
            </a:r>
          </a:p>
        </p:txBody>
      </p:sp>
      <p:sp>
        <p:nvSpPr>
          <p:cNvPr id="41" name="PA-矩形 25">
            <a:extLst>
              <a:ext uri="{FF2B5EF4-FFF2-40B4-BE49-F238E27FC236}">
                <a16:creationId xmlns:a16="http://schemas.microsoft.com/office/drawing/2014/main" id="{6DE902DA-9EF6-455E-A2F4-A7186970AA5F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5391322" y="302673"/>
            <a:ext cx="140936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代码解析</a:t>
            </a: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88" y="106170"/>
            <a:ext cx="1163349" cy="8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7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A-矩形 27">
            <a:extLst>
              <a:ext uri="{FF2B5EF4-FFF2-40B4-BE49-F238E27FC236}">
                <a16:creationId xmlns:a16="http://schemas.microsoft.com/office/drawing/2014/main" id="{7DD85D63-EC16-4778-A48C-364350343D9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373014" y="1766745"/>
            <a:ext cx="2652671" cy="3994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BCD9B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0" name="PA-Rectangle: Rounded Corners 30">
            <a:extLst>
              <a:ext uri="{FF2B5EF4-FFF2-40B4-BE49-F238E27FC236}">
                <a16:creationId xmlns:a16="http://schemas.microsoft.com/office/drawing/2014/main" id="{760CF125-FC94-4EAA-936A-D29D26D0A36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175603" y="1766748"/>
            <a:ext cx="3047492" cy="8947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1" name="PA-Rectangle: Rounded Corners 33">
            <a:extLst>
              <a:ext uri="{FF2B5EF4-FFF2-40B4-BE49-F238E27FC236}">
                <a16:creationId xmlns:a16="http://schemas.microsoft.com/office/drawing/2014/main" id="{5B72459C-F4AD-4A19-A821-5F7F917EF0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175603" y="5110457"/>
            <a:ext cx="3047492" cy="650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solidFill>
                <a:srgbClr val="BCD9B4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42" name="PA-矩形 141">
            <a:extLst>
              <a:ext uri="{FF2B5EF4-FFF2-40B4-BE49-F238E27FC236}">
                <a16:creationId xmlns:a16="http://schemas.microsoft.com/office/drawing/2014/main" id="{E5DDE1C6-5E37-4D5B-9459-936C08E2957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571278" y="2000214"/>
            <a:ext cx="2849228" cy="139377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1.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给予执行权限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2.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执行</a:t>
            </a: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shell</a:t>
            </a: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3.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输入文件名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sym typeface="Century Gothic" panose="020B0502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4.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运行成功</a:t>
            </a:r>
          </a:p>
        </p:txBody>
      </p:sp>
      <p:sp>
        <p:nvSpPr>
          <p:cNvPr id="39" name="PA-矩形 31">
            <a:extLst>
              <a:ext uri="{FF2B5EF4-FFF2-40B4-BE49-F238E27FC236}">
                <a16:creationId xmlns:a16="http://schemas.microsoft.com/office/drawing/2014/main" id="{B77CD5AA-E0F2-476C-922D-ED02071B894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4886377" y="302673"/>
            <a:ext cx="24192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kern="100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运行过程和结果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52DEFA-EFA3-BCCE-42E0-1D80B3690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998" y="1202498"/>
            <a:ext cx="7581379" cy="45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直角三角形 5">
            <a:extLst>
              <a:ext uri="{FF2B5EF4-FFF2-40B4-BE49-F238E27FC236}">
                <a16:creationId xmlns:a16="http://schemas.microsoft.com/office/drawing/2014/main" id="{67196103-F147-4194-8E23-CEF5AAE6F1F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0800000" flipH="1" flipV="1">
            <a:off x="1" y="-760843"/>
            <a:ext cx="9786359" cy="7968797"/>
          </a:xfrm>
          <a:prstGeom prst="rtTriangle">
            <a:avLst/>
          </a:prstGeom>
          <a:solidFill>
            <a:srgbClr val="BCD9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grpSp>
        <p:nvGrpSpPr>
          <p:cNvPr id="2" name="PA-组合 4">
            <a:extLst>
              <a:ext uri="{FF2B5EF4-FFF2-40B4-BE49-F238E27FC236}">
                <a16:creationId xmlns:a16="http://schemas.microsoft.com/office/drawing/2014/main" id="{AB2452C9-5A0C-4C2A-B3F3-CD1BE07240B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706019" y="1526815"/>
            <a:ext cx="8092280" cy="3221050"/>
            <a:chOff x="1182775" y="1828374"/>
            <a:chExt cx="6069210" cy="2415788"/>
          </a:xfrm>
        </p:grpSpPr>
        <p:sp>
          <p:nvSpPr>
            <p:cNvPr id="4" name="PA-文本框 6">
              <a:extLst>
                <a:ext uri="{FF2B5EF4-FFF2-40B4-BE49-F238E27FC236}">
                  <a16:creationId xmlns:a16="http://schemas.microsoft.com/office/drawing/2014/main" id="{2FEFAA03-E4D4-4ED2-A60A-1843D95736E3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182775" y="1828374"/>
              <a:ext cx="6069210" cy="1546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8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THANKS</a:t>
              </a:r>
              <a:r>
                <a:rPr lang="zh-CN" altLang="en-US" sz="12800" b="1" dirty="0">
                  <a:solidFill>
                    <a:srgbClr val="4D5A5C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+mn-ea"/>
                  <a:sym typeface="+mn-lt"/>
                </a:rPr>
                <a:t>！</a:t>
              </a:r>
            </a:p>
          </p:txBody>
        </p:sp>
        <p:sp>
          <p:nvSpPr>
            <p:cNvPr id="5" name="PA-文本框 7">
              <a:extLst>
                <a:ext uri="{FF2B5EF4-FFF2-40B4-BE49-F238E27FC236}">
                  <a16:creationId xmlns:a16="http://schemas.microsoft.com/office/drawing/2014/main" id="{1304EB2D-13FA-482E-A082-290F0D3299E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1924942" y="3809908"/>
              <a:ext cx="4429790" cy="434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kumimoji="1" lang="zh-CN" altLang="en-US" sz="2400" dirty="0">
                <a:solidFill>
                  <a:srgbClr val="4D5A5C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51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192</Words>
  <Application>Microsoft Macintosh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华文细黑</vt:lpstr>
      <vt:lpstr>思源黑体 CN Light</vt:lpstr>
      <vt:lpstr>思源黑体 CN Medium</vt:lpstr>
      <vt:lpstr>Arial</vt:lpstr>
      <vt:lpstr>Impact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Y</dc:creator>
  <cp:lastModifiedBy>Y H</cp:lastModifiedBy>
  <cp:revision>3</cp:revision>
  <dcterms:created xsi:type="dcterms:W3CDTF">2023-11-01T10:01:17Z</dcterms:created>
  <dcterms:modified xsi:type="dcterms:W3CDTF">2025-08-27T21:40:41Z</dcterms:modified>
</cp:coreProperties>
</file>