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25" r:id="rId2"/>
    <p:sldId id="410" r:id="rId3"/>
    <p:sldId id="423" r:id="rId4"/>
    <p:sldId id="424" r:id="rId5"/>
    <p:sldId id="408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952"/>
    <a:srgbClr val="CCECFF"/>
    <a:srgbClr val="0066FF"/>
    <a:srgbClr val="EB423A"/>
    <a:srgbClr val="E92E25"/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974"/>
      </p:cViewPr>
      <p:guideLst>
        <p:guide orient="horz" pos="2086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mailto:dengxj615@hust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39583" y="-1410016"/>
            <a:ext cx="9857330" cy="9857330"/>
            <a:chOff x="1739583" y="-1410016"/>
            <a:chExt cx="9857330" cy="985733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6667" b="-16667"/>
            <a:stretch>
              <a:fillRect/>
            </a:stretch>
          </p:blipFill>
          <p:spPr>
            <a:xfrm>
              <a:off x="1739583" y="-1410016"/>
              <a:ext cx="9857330" cy="9857330"/>
            </a:xfrm>
            <a:prstGeom prst="diamond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 rot="18915578">
              <a:off x="2344969" y="859067"/>
              <a:ext cx="5401444" cy="4977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1866" y="804917"/>
            <a:ext cx="286823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章 线性表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952640" y="1469767"/>
            <a:ext cx="1972945" cy="396240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9077" y="3526647"/>
              <a:ext cx="1553651" cy="2695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链式存储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EF8038-416D-483A-9C62-5C360C0766D2}"/>
              </a:ext>
            </a:extLst>
          </p:cNvPr>
          <p:cNvSpPr txBox="1"/>
          <p:nvPr/>
        </p:nvSpPr>
        <p:spPr>
          <a:xfrm>
            <a:off x="769411" y="3328884"/>
            <a:ext cx="3994826" cy="2053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主讲人：邓贤君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华中科技大学，网络空间安全学院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Email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：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dengxj615@hust.edu.cn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Cell:       19986908208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Wechat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: dengxj615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13787704209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0" grpId="0" animBg="1"/>
      <p:bldP spid="24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2.3.4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双向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链表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0075D-9C8E-4D16-AD9D-F6C97D31210D}"/>
              </a:ext>
            </a:extLst>
          </p:cNvPr>
          <p:cNvSpPr txBox="1"/>
          <p:nvPr/>
        </p:nvSpPr>
        <p:spPr>
          <a:xfrm>
            <a:off x="3815026" y="1214639"/>
            <a:ext cx="611816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双向循环链表的一般形式</a:t>
            </a:r>
          </a:p>
        </p:txBody>
      </p:sp>
      <p:graphicFrame>
        <p:nvGraphicFramePr>
          <p:cNvPr id="39" name="Group 2">
            <a:extLst>
              <a:ext uri="{FF2B5EF4-FFF2-40B4-BE49-F238E27FC236}">
                <a16:creationId xmlns:a16="http://schemas.microsoft.com/office/drawing/2014/main" id="{8972A0D5-F70E-45E7-9345-2BD066E0A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7405"/>
              </p:ext>
            </p:extLst>
          </p:nvPr>
        </p:nvGraphicFramePr>
        <p:xfrm>
          <a:off x="7701713" y="3172787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12">
            <a:extLst>
              <a:ext uri="{FF2B5EF4-FFF2-40B4-BE49-F238E27FC236}">
                <a16:creationId xmlns:a16="http://schemas.microsoft.com/office/drawing/2014/main" id="{1B3BD2B5-4373-437A-88EA-02B99A21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44607"/>
              </p:ext>
            </p:extLst>
          </p:nvPr>
        </p:nvGraphicFramePr>
        <p:xfrm>
          <a:off x="5796713" y="3172787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22">
            <a:extLst>
              <a:ext uri="{FF2B5EF4-FFF2-40B4-BE49-F238E27FC236}">
                <a16:creationId xmlns:a16="http://schemas.microsoft.com/office/drawing/2014/main" id="{779C95B6-B559-4815-A7B3-8D7E0219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7275"/>
              </p:ext>
            </p:extLst>
          </p:nvPr>
        </p:nvGraphicFramePr>
        <p:xfrm>
          <a:off x="3891713" y="3172787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Line 32">
            <a:extLst>
              <a:ext uri="{FF2B5EF4-FFF2-40B4-BE49-F238E27FC236}">
                <a16:creationId xmlns:a16="http://schemas.microsoft.com/office/drawing/2014/main" id="{AC69902E-1E14-4D85-8FEF-DE76E3E64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113" y="34775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Line 33">
            <a:extLst>
              <a:ext uri="{FF2B5EF4-FFF2-40B4-BE49-F238E27FC236}">
                <a16:creationId xmlns:a16="http://schemas.microsoft.com/office/drawing/2014/main" id="{1FDA6FD4-8179-4089-A906-AD55D81C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913" y="34775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Line 34">
            <a:extLst>
              <a:ext uri="{FF2B5EF4-FFF2-40B4-BE49-F238E27FC236}">
                <a16:creationId xmlns:a16="http://schemas.microsoft.com/office/drawing/2014/main" id="{CABAF418-506B-4ECC-91BA-414566311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0313" y="2944187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Line 35">
            <a:extLst>
              <a:ext uri="{FF2B5EF4-FFF2-40B4-BE49-F238E27FC236}">
                <a16:creationId xmlns:a16="http://schemas.microsoft.com/office/drawing/2014/main" id="{2BE41FC3-BDE4-4B23-868D-42D9AA519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0913" y="34775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Line 36">
            <a:extLst>
              <a:ext uri="{FF2B5EF4-FFF2-40B4-BE49-F238E27FC236}">
                <a16:creationId xmlns:a16="http://schemas.microsoft.com/office/drawing/2014/main" id="{0A7F67F0-7BE8-4A1B-B02C-B93D98D36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113" y="34775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Line 37">
            <a:extLst>
              <a:ext uri="{FF2B5EF4-FFF2-40B4-BE49-F238E27FC236}">
                <a16:creationId xmlns:a16="http://schemas.microsoft.com/office/drawing/2014/main" id="{A737DAC1-FC1E-4B10-A1B0-82AA244E8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113" y="27155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Line 38">
            <a:extLst>
              <a:ext uri="{FF2B5EF4-FFF2-40B4-BE49-F238E27FC236}">
                <a16:creationId xmlns:a16="http://schemas.microsoft.com/office/drawing/2014/main" id="{D3D30B5E-1764-48E7-862C-27AB8657E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0113" y="2715587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3" name="Group 39">
            <a:extLst>
              <a:ext uri="{FF2B5EF4-FFF2-40B4-BE49-F238E27FC236}">
                <a16:creationId xmlns:a16="http://schemas.microsoft.com/office/drawing/2014/main" id="{7C5F29F7-9E19-4150-BE17-11D5244CC932}"/>
              </a:ext>
            </a:extLst>
          </p:cNvPr>
          <p:cNvGrpSpPr>
            <a:grpSpLocks/>
          </p:cNvGrpSpPr>
          <p:nvPr/>
        </p:nvGrpSpPr>
        <p:grpSpPr bwMode="auto">
          <a:xfrm>
            <a:off x="4882313" y="2944187"/>
            <a:ext cx="3048000" cy="381000"/>
            <a:chOff x="1776" y="672"/>
            <a:chExt cx="1920" cy="240"/>
          </a:xfrm>
        </p:grpSpPr>
        <p:sp>
          <p:nvSpPr>
            <p:cNvPr id="54" name="Line 40">
              <a:extLst>
                <a:ext uri="{FF2B5EF4-FFF2-40B4-BE49-F238E27FC236}">
                  <a16:creationId xmlns:a16="http://schemas.microsoft.com/office/drawing/2014/main" id="{88E14FF1-386B-4D23-807C-05A05DF1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67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A0DE70CC-B266-4D4F-9766-26681D82E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672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6" name="Group 42">
            <a:extLst>
              <a:ext uri="{FF2B5EF4-FFF2-40B4-BE49-F238E27FC236}">
                <a16:creationId xmlns:a16="http://schemas.microsoft.com/office/drawing/2014/main" id="{442581EA-3190-4F03-AC7C-50204C832D71}"/>
              </a:ext>
            </a:extLst>
          </p:cNvPr>
          <p:cNvGrpSpPr>
            <a:grpSpLocks/>
          </p:cNvGrpSpPr>
          <p:nvPr/>
        </p:nvGrpSpPr>
        <p:grpSpPr bwMode="auto">
          <a:xfrm>
            <a:off x="4882313" y="3401387"/>
            <a:ext cx="3048000" cy="381000"/>
            <a:chOff x="1776" y="960"/>
            <a:chExt cx="1920" cy="240"/>
          </a:xfrm>
        </p:grpSpPr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2E0D9E1E-3637-4D47-A657-67E08B80B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05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482FEA3D-B69E-499A-B7D8-D1B394E9D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96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67E460ED-EA9B-45E0-9D14-8738A4FE9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00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0" name="Line 46">
            <a:extLst>
              <a:ext uri="{FF2B5EF4-FFF2-40B4-BE49-F238E27FC236}">
                <a16:creationId xmlns:a16="http://schemas.microsoft.com/office/drawing/2014/main" id="{A6BF67C3-E7B7-4F79-98A1-3202970D0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913" y="332518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Line 47">
            <a:extLst>
              <a:ext uri="{FF2B5EF4-FFF2-40B4-BE49-F238E27FC236}">
                <a16:creationId xmlns:a16="http://schemas.microsoft.com/office/drawing/2014/main" id="{AD7FB4C4-ABF2-4925-A05A-30D4BF725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2313" y="3325187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Line 48">
            <a:extLst>
              <a:ext uri="{FF2B5EF4-FFF2-40B4-BE49-F238E27FC236}">
                <a16:creationId xmlns:a16="http://schemas.microsoft.com/office/drawing/2014/main" id="{67CE073E-5B10-4E04-A6C0-7F99DC3E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513" y="3325187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Line 49">
            <a:extLst>
              <a:ext uri="{FF2B5EF4-FFF2-40B4-BE49-F238E27FC236}">
                <a16:creationId xmlns:a16="http://schemas.microsoft.com/office/drawing/2014/main" id="{0B95B625-8E06-4FCC-85DC-D184B8685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8513" y="33251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Text Box 50">
            <a:extLst>
              <a:ext uri="{FF2B5EF4-FFF2-40B4-BE49-F238E27FC236}">
                <a16:creationId xmlns:a16="http://schemas.microsoft.com/office/drawing/2014/main" id="{B83F60C1-B7FD-4E82-A407-C3B3609E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403" y="4480011"/>
            <a:ext cx="6563193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p-&gt;prior-&gt;next=p-&gt;next;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65" name="Text Box 51">
            <a:extLst>
              <a:ext uri="{FF2B5EF4-FFF2-40B4-BE49-F238E27FC236}">
                <a16:creationId xmlns:a16="http://schemas.microsoft.com/office/drawing/2014/main" id="{325ED67C-580A-4A8C-9E55-90223DD63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513" y="1925562"/>
            <a:ext cx="6096000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）已知指针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，删除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66" name="Text Box 53">
            <a:extLst>
              <a:ext uri="{FF2B5EF4-FFF2-40B4-BE49-F238E27FC236}">
                <a16:creationId xmlns:a16="http://schemas.microsoft.com/office/drawing/2014/main" id="{B9D498AF-7DC6-4988-9A26-3FEFC6B28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403" y="5065506"/>
            <a:ext cx="6592735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p-&gt;next-&gt;prior=p-&gt;prior;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18F2C588-5A76-4A3A-A6F1-C9162C1C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403" y="5603922"/>
            <a:ext cx="6563193" cy="417165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free(p);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释放结点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占有的空间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1F0B3D3-C5E1-4288-BBC8-C7F16E4263FC}"/>
              </a:ext>
            </a:extLst>
          </p:cNvPr>
          <p:cNvSpPr txBox="1"/>
          <p:nvPr/>
        </p:nvSpPr>
        <p:spPr>
          <a:xfrm>
            <a:off x="5258464" y="2427088"/>
            <a:ext cx="2221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90EB739-304B-4A8F-997A-1BC5EFBE2415}"/>
              </a:ext>
            </a:extLst>
          </p:cNvPr>
          <p:cNvSpPr txBox="1"/>
          <p:nvPr/>
        </p:nvSpPr>
        <p:spPr>
          <a:xfrm>
            <a:off x="2814403" y="3981744"/>
            <a:ext cx="6106510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执行：</a:t>
            </a:r>
          </a:p>
        </p:txBody>
      </p:sp>
    </p:spTree>
    <p:extLst>
      <p:ext uri="{BB962C8B-B14F-4D97-AF65-F5344CB8AC3E}">
        <p14:creationId xmlns:p14="http://schemas.microsoft.com/office/powerpoint/2010/main" val="165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双向链表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0075D-9C8E-4D16-AD9D-F6C97D31210D}"/>
              </a:ext>
            </a:extLst>
          </p:cNvPr>
          <p:cNvSpPr txBox="1"/>
          <p:nvPr/>
        </p:nvSpPr>
        <p:spPr>
          <a:xfrm>
            <a:off x="3833661" y="1221986"/>
            <a:ext cx="4422644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双向循环链表的一般形式</a:t>
            </a:r>
          </a:p>
        </p:txBody>
      </p:sp>
      <p:graphicFrame>
        <p:nvGraphicFramePr>
          <p:cNvPr id="88" name="Group 2">
            <a:extLst>
              <a:ext uri="{FF2B5EF4-FFF2-40B4-BE49-F238E27FC236}">
                <a16:creationId xmlns:a16="http://schemas.microsoft.com/office/drawing/2014/main" id="{D94B0C3C-E9EF-4A31-919D-DA2D76BB9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54532"/>
              </p:ext>
            </p:extLst>
          </p:nvPr>
        </p:nvGraphicFramePr>
        <p:xfrm>
          <a:off x="3715795" y="3019815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roup 12">
            <a:extLst>
              <a:ext uri="{FF2B5EF4-FFF2-40B4-BE49-F238E27FC236}">
                <a16:creationId xmlns:a16="http://schemas.microsoft.com/office/drawing/2014/main" id="{4F36FA36-2AE9-4BBC-B420-98ED005C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3432"/>
              </p:ext>
            </p:extLst>
          </p:nvPr>
        </p:nvGraphicFramePr>
        <p:xfrm>
          <a:off x="5239795" y="4072327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22">
            <a:extLst>
              <a:ext uri="{FF2B5EF4-FFF2-40B4-BE49-F238E27FC236}">
                <a16:creationId xmlns:a16="http://schemas.microsoft.com/office/drawing/2014/main" id="{9608D99B-CBB6-45E0-8ED1-50602EEA0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30372"/>
              </p:ext>
            </p:extLst>
          </p:nvPr>
        </p:nvGraphicFramePr>
        <p:xfrm>
          <a:off x="6611395" y="3019815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 Box 32">
            <a:extLst>
              <a:ext uri="{FF2B5EF4-FFF2-40B4-BE49-F238E27FC236}">
                <a16:creationId xmlns:a16="http://schemas.microsoft.com/office/drawing/2014/main" id="{CF8245C5-80BF-43AF-8981-9BB51240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586" y="1883675"/>
            <a:ext cx="7010400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）已知指针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，在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之间插入结点</a:t>
            </a:r>
            <a:r>
              <a:rPr lang="en-US" altLang="zh-CN" sz="20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altLang="zh-CN" sz="2400" b="1" dirty="0">
                <a:solidFill>
                  <a:srgbClr val="EE5952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</a:p>
        </p:txBody>
      </p:sp>
      <p:sp>
        <p:nvSpPr>
          <p:cNvPr id="92" name="Line 33">
            <a:extLst>
              <a:ext uri="{FF2B5EF4-FFF2-40B4-BE49-F238E27FC236}">
                <a16:creationId xmlns:a16="http://schemas.microsoft.com/office/drawing/2014/main" id="{F48E2002-3958-4CD0-9BB2-E5124F376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8995" y="256261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Line 34">
            <a:extLst>
              <a:ext uri="{FF2B5EF4-FFF2-40B4-BE49-F238E27FC236}">
                <a16:creationId xmlns:a16="http://schemas.microsoft.com/office/drawing/2014/main" id="{67363CFF-0E77-4C51-B82C-0E7E7BBC5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0995" y="2562615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Text Box 35">
            <a:extLst>
              <a:ext uri="{FF2B5EF4-FFF2-40B4-BE49-F238E27FC236}">
                <a16:creationId xmlns:a16="http://schemas.microsoft.com/office/drawing/2014/main" id="{92F15FDD-64BA-42DB-BD13-E572E5CCD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115" y="4817331"/>
            <a:ext cx="5676900" cy="45326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①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f-&gt;prior=p-&gt;prior;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95" name="Line 36">
            <a:extLst>
              <a:ext uri="{FF2B5EF4-FFF2-40B4-BE49-F238E27FC236}">
                <a16:creationId xmlns:a16="http://schemas.microsoft.com/office/drawing/2014/main" id="{C27A6970-547B-440C-B4DA-FBE1C450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395" y="3172215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Line 37">
            <a:extLst>
              <a:ext uri="{FF2B5EF4-FFF2-40B4-BE49-F238E27FC236}">
                <a16:creationId xmlns:a16="http://schemas.microsoft.com/office/drawing/2014/main" id="{EE11C8FD-FA49-434F-B25A-BDC5413F7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4995" y="3324615"/>
            <a:ext cx="1905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Line 38">
            <a:extLst>
              <a:ext uri="{FF2B5EF4-FFF2-40B4-BE49-F238E27FC236}">
                <a16:creationId xmlns:a16="http://schemas.microsoft.com/office/drawing/2014/main" id="{DE2CF5D2-A5DF-4920-A0B7-3D5E33BD2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1995" y="317221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Line 39">
            <a:extLst>
              <a:ext uri="{FF2B5EF4-FFF2-40B4-BE49-F238E27FC236}">
                <a16:creationId xmlns:a16="http://schemas.microsoft.com/office/drawing/2014/main" id="{8A3DBCFB-48A6-4476-BB6F-3C6FC7856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6195" y="317221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9" name="Line 40">
            <a:extLst>
              <a:ext uri="{FF2B5EF4-FFF2-40B4-BE49-F238E27FC236}">
                <a16:creationId xmlns:a16="http://schemas.microsoft.com/office/drawing/2014/main" id="{2C74C303-1D23-47FE-88C1-8FA7CF2569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6195" y="332461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0" name="Line 41">
            <a:extLst>
              <a:ext uri="{FF2B5EF4-FFF2-40B4-BE49-F238E27FC236}">
                <a16:creationId xmlns:a16="http://schemas.microsoft.com/office/drawing/2014/main" id="{A5DBF8E3-8889-4E29-A7B8-52FA56F18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0595" y="332461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14502E09-E3DF-4F5C-8182-CEC7B2C47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0395" y="3400815"/>
            <a:ext cx="381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Line 43">
            <a:extLst>
              <a:ext uri="{FF2B5EF4-FFF2-40B4-BE49-F238E27FC236}">
                <a16:creationId xmlns:a16="http://schemas.microsoft.com/office/drawing/2014/main" id="{6D35D490-5B03-4FBA-A028-CF19DE678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8995" y="3248415"/>
            <a:ext cx="381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Line 44">
            <a:extLst>
              <a:ext uri="{FF2B5EF4-FFF2-40B4-BE49-F238E27FC236}">
                <a16:creationId xmlns:a16="http://schemas.microsoft.com/office/drawing/2014/main" id="{BBDE27C7-78B6-423F-8DB8-6F84F422DE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34995" y="3400815"/>
            <a:ext cx="5334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44B5A1B4-3427-4A4F-87A0-CEE3F43F6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395" y="3324615"/>
            <a:ext cx="5334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5" name="Line 46">
            <a:extLst>
              <a:ext uri="{FF2B5EF4-FFF2-40B4-BE49-F238E27FC236}">
                <a16:creationId xmlns:a16="http://schemas.microsoft.com/office/drawing/2014/main" id="{7AD60C76-2A4E-4B75-8206-79232BE1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147" y="430484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6" name="Text Box 47">
            <a:extLst>
              <a:ext uri="{FF2B5EF4-FFF2-40B4-BE49-F238E27FC236}">
                <a16:creationId xmlns:a16="http://schemas.microsoft.com/office/drawing/2014/main" id="{B9DBF493-F25D-468D-9200-07036754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115" y="5279147"/>
            <a:ext cx="5676900" cy="449418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② f-&gt;next=p;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107" name="Text Box 48">
            <a:extLst>
              <a:ext uri="{FF2B5EF4-FFF2-40B4-BE49-F238E27FC236}">
                <a16:creationId xmlns:a16="http://schemas.microsoft.com/office/drawing/2014/main" id="{56D7A886-FE0C-46F0-86A9-4DDD46BE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114" y="5715313"/>
            <a:ext cx="5676901" cy="449418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③ p-&gt;prior-&gt;next=f;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08" name="Line 49">
            <a:extLst>
              <a:ext uri="{FF2B5EF4-FFF2-40B4-BE49-F238E27FC236}">
                <a16:creationId xmlns:a16="http://schemas.microsoft.com/office/drawing/2014/main" id="{9335A16D-78DC-4330-B103-ED2FE990E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6395" y="3172215"/>
            <a:ext cx="1905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Text Box 50">
            <a:extLst>
              <a:ext uri="{FF2B5EF4-FFF2-40B4-BE49-F238E27FC236}">
                <a16:creationId xmlns:a16="http://schemas.microsoft.com/office/drawing/2014/main" id="{1D9FBBEE-8263-4217-B0E5-DCB106122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114" y="6181025"/>
            <a:ext cx="5676901" cy="449418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④ p-&gt;prior=f;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10" name="Line 51">
            <a:extLst>
              <a:ext uri="{FF2B5EF4-FFF2-40B4-BE49-F238E27FC236}">
                <a16:creationId xmlns:a16="http://schemas.microsoft.com/office/drawing/2014/main" id="{DF759BEA-8CB9-469C-AAFA-A8732B2BD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4995" y="3324615"/>
            <a:ext cx="1905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13E7E70-089A-4E7F-8EE4-817C315ABB67}"/>
              </a:ext>
            </a:extLst>
          </p:cNvPr>
          <p:cNvSpPr txBox="1"/>
          <p:nvPr/>
        </p:nvSpPr>
        <p:spPr>
          <a:xfrm>
            <a:off x="6154195" y="2303505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67EFE00-FCB5-4A58-947C-40BD7FD14F2A}"/>
              </a:ext>
            </a:extLst>
          </p:cNvPr>
          <p:cNvSpPr txBox="1"/>
          <p:nvPr/>
        </p:nvSpPr>
        <p:spPr>
          <a:xfrm>
            <a:off x="4325395" y="4075374"/>
            <a:ext cx="616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f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3C61A2-F71F-4592-9343-0D913D893646}"/>
              </a:ext>
            </a:extLst>
          </p:cNvPr>
          <p:cNvSpPr txBox="1"/>
          <p:nvPr/>
        </p:nvSpPr>
        <p:spPr>
          <a:xfrm>
            <a:off x="2796140" y="4296460"/>
            <a:ext cx="6106510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执行：</a:t>
            </a:r>
          </a:p>
        </p:txBody>
      </p:sp>
    </p:spTree>
    <p:extLst>
      <p:ext uri="{BB962C8B-B14F-4D97-AF65-F5344CB8AC3E}">
        <p14:creationId xmlns:p14="http://schemas.microsoft.com/office/powerpoint/2010/main" val="406775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06" grpId="0" animBg="1"/>
      <p:bldP spid="107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一元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多项式的链表表示</a:t>
            </a:r>
          </a:p>
        </p:txBody>
      </p:sp>
      <p:sp>
        <p:nvSpPr>
          <p:cNvPr id="106" name="Text Box 2">
            <a:extLst>
              <a:ext uri="{FF2B5EF4-FFF2-40B4-BE49-F238E27FC236}">
                <a16:creationId xmlns:a16="http://schemas.microsoft.com/office/drawing/2014/main" id="{A3479546-694C-41F6-B0D4-6CB22EC6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217" y="2051148"/>
            <a:ext cx="3048000" cy="45249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(x)=1+3x</a:t>
            </a:r>
            <a:r>
              <a:rPr lang="en-US" altLang="zh-CN" sz="2000" b="1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-7x</a:t>
            </a:r>
            <a:r>
              <a:rPr lang="en-US" altLang="zh-CN" sz="2000" b="1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  <a:endParaRPr lang="en-US" altLang="zh-CN" sz="2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7" name="Group 3">
            <a:extLst>
              <a:ext uri="{FF2B5EF4-FFF2-40B4-BE49-F238E27FC236}">
                <a16:creationId xmlns:a16="http://schemas.microsoft.com/office/drawing/2014/main" id="{DEBA4A57-235B-4C46-AA36-8F367DCB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04772"/>
              </p:ext>
            </p:extLst>
          </p:nvPr>
        </p:nvGraphicFramePr>
        <p:xfrm>
          <a:off x="2874817" y="2979836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 Box 13">
            <a:extLst>
              <a:ext uri="{FF2B5EF4-FFF2-40B4-BE49-F238E27FC236}">
                <a16:creationId xmlns:a16="http://schemas.microsoft.com/office/drawing/2014/main" id="{EBCD9E2C-6A03-4E43-B6AA-F48F16EB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17" y="2903636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109" name="Line 14">
            <a:extLst>
              <a:ext uri="{FF2B5EF4-FFF2-40B4-BE49-F238E27FC236}">
                <a16:creationId xmlns:a16="http://schemas.microsoft.com/office/drawing/2014/main" id="{89076C83-566D-4070-B442-7DD5FDCBA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817" y="313223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Line 15">
            <a:extLst>
              <a:ext uri="{FF2B5EF4-FFF2-40B4-BE49-F238E27FC236}">
                <a16:creationId xmlns:a16="http://schemas.microsoft.com/office/drawing/2014/main" id="{2CDF4E74-4821-4B61-ACD0-C1BCE7D6B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417" y="313223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Line 16">
            <a:extLst>
              <a:ext uri="{FF2B5EF4-FFF2-40B4-BE49-F238E27FC236}">
                <a16:creationId xmlns:a16="http://schemas.microsoft.com/office/drawing/2014/main" id="{2BD74DA7-DD50-4941-B867-80137D29D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017" y="313223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Line 17">
            <a:extLst>
              <a:ext uri="{FF2B5EF4-FFF2-40B4-BE49-F238E27FC236}">
                <a16:creationId xmlns:a16="http://schemas.microsoft.com/office/drawing/2014/main" id="{1E4572F2-D4E3-419D-8AC4-8FFB3F8DE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8617" y="313223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13" name="Group 18">
            <a:extLst>
              <a:ext uri="{FF2B5EF4-FFF2-40B4-BE49-F238E27FC236}">
                <a16:creationId xmlns:a16="http://schemas.microsoft.com/office/drawing/2014/main" id="{61CBCDE3-6999-4C3D-BC83-3D235ABC1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99503"/>
              </p:ext>
            </p:extLst>
          </p:nvPr>
        </p:nvGraphicFramePr>
        <p:xfrm>
          <a:off x="4246417" y="2979836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Group 28">
            <a:extLst>
              <a:ext uri="{FF2B5EF4-FFF2-40B4-BE49-F238E27FC236}">
                <a16:creationId xmlns:a16="http://schemas.microsoft.com/office/drawing/2014/main" id="{F47E3D0A-DAF4-4978-BF6C-B9A34F56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78752"/>
              </p:ext>
            </p:extLst>
          </p:nvPr>
        </p:nvGraphicFramePr>
        <p:xfrm>
          <a:off x="5618017" y="2965548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roup 38">
            <a:extLst>
              <a:ext uri="{FF2B5EF4-FFF2-40B4-BE49-F238E27FC236}">
                <a16:creationId xmlns:a16="http://schemas.microsoft.com/office/drawing/2014/main" id="{6731212B-D2BF-4D9F-86A9-501E09C5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992"/>
              </p:ext>
            </p:extLst>
          </p:nvPr>
        </p:nvGraphicFramePr>
        <p:xfrm>
          <a:off x="6989617" y="2979836"/>
          <a:ext cx="1441450" cy="448266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-7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Text Box 48">
            <a:extLst>
              <a:ext uri="{FF2B5EF4-FFF2-40B4-BE49-F238E27FC236}">
                <a16:creationId xmlns:a16="http://schemas.microsoft.com/office/drawing/2014/main" id="{D1B5E4B7-98A8-44A9-9CA4-2CB46024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217" y="3589436"/>
            <a:ext cx="3047998" cy="452496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17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(x)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=6+3x</a:t>
            </a:r>
            <a:r>
              <a:rPr lang="en-US" altLang="zh-CN" sz="2000" b="1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-3x</a:t>
            </a:r>
            <a:r>
              <a:rPr lang="en-US" altLang="zh-CN" sz="2000" b="1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5+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12x</a:t>
            </a:r>
            <a:r>
              <a:rPr lang="en-US" altLang="zh-CN" sz="2000" b="1" baseline="30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17</a:t>
            </a:r>
            <a:endParaRPr lang="en-US" altLang="zh-CN" sz="2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7" name="Group 49">
            <a:extLst>
              <a:ext uri="{FF2B5EF4-FFF2-40B4-BE49-F238E27FC236}">
                <a16:creationId xmlns:a16="http://schemas.microsoft.com/office/drawing/2014/main" id="{1BCBB02E-DB06-42B0-A50E-262AB7EDB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60916"/>
              </p:ext>
            </p:extLst>
          </p:nvPr>
        </p:nvGraphicFramePr>
        <p:xfrm>
          <a:off x="2803378" y="4616999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Text Box 59">
            <a:extLst>
              <a:ext uri="{FF2B5EF4-FFF2-40B4-BE49-F238E27FC236}">
                <a16:creationId xmlns:a16="http://schemas.microsoft.com/office/drawing/2014/main" id="{261100D6-4585-4FDC-9C39-E9673397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78" y="4540799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19" name="Line 60">
            <a:extLst>
              <a:ext uri="{FF2B5EF4-FFF2-40B4-BE49-F238E27FC236}">
                <a16:creationId xmlns:a16="http://schemas.microsoft.com/office/drawing/2014/main" id="{95CD9D4D-9646-418C-AE2D-00039E6E1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378" y="476939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Line 61">
            <a:extLst>
              <a:ext uri="{FF2B5EF4-FFF2-40B4-BE49-F238E27FC236}">
                <a16:creationId xmlns:a16="http://schemas.microsoft.com/office/drawing/2014/main" id="{9D2A9741-07E4-43BC-8E51-C12BFA435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3978" y="476939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Line 62">
            <a:extLst>
              <a:ext uri="{FF2B5EF4-FFF2-40B4-BE49-F238E27FC236}">
                <a16:creationId xmlns:a16="http://schemas.microsoft.com/office/drawing/2014/main" id="{5F8317CA-F3C2-4DA2-BDAF-47A045BBA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578" y="476939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Line 63">
            <a:extLst>
              <a:ext uri="{FF2B5EF4-FFF2-40B4-BE49-F238E27FC236}">
                <a16:creationId xmlns:a16="http://schemas.microsoft.com/office/drawing/2014/main" id="{DA20ED13-074A-4B56-8544-7E82CBE1E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178" y="476939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23" name="Group 64">
            <a:extLst>
              <a:ext uri="{FF2B5EF4-FFF2-40B4-BE49-F238E27FC236}">
                <a16:creationId xmlns:a16="http://schemas.microsoft.com/office/drawing/2014/main" id="{02E25EBE-171D-4780-99F4-EF5401C7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34670"/>
              </p:ext>
            </p:extLst>
          </p:nvPr>
        </p:nvGraphicFramePr>
        <p:xfrm>
          <a:off x="4174978" y="4616999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roup 74">
            <a:extLst>
              <a:ext uri="{FF2B5EF4-FFF2-40B4-BE49-F238E27FC236}">
                <a16:creationId xmlns:a16="http://schemas.microsoft.com/office/drawing/2014/main" id="{5CA34983-83F7-41B2-966C-0EAFD30B1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21326"/>
              </p:ext>
            </p:extLst>
          </p:nvPr>
        </p:nvGraphicFramePr>
        <p:xfrm>
          <a:off x="5546578" y="4602712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roup 84">
            <a:extLst>
              <a:ext uri="{FF2B5EF4-FFF2-40B4-BE49-F238E27FC236}">
                <a16:creationId xmlns:a16="http://schemas.microsoft.com/office/drawing/2014/main" id="{04C862A6-977E-4AB0-A577-378677B0C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81913"/>
              </p:ext>
            </p:extLst>
          </p:nvPr>
        </p:nvGraphicFramePr>
        <p:xfrm>
          <a:off x="6918178" y="4616999"/>
          <a:ext cx="1143000" cy="448266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Line 94">
            <a:extLst>
              <a:ext uri="{FF2B5EF4-FFF2-40B4-BE49-F238E27FC236}">
                <a16:creationId xmlns:a16="http://schemas.microsoft.com/office/drawing/2014/main" id="{96CE898B-61CD-4992-885D-5FBA873CA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778" y="4783687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27" name="Group 95">
            <a:extLst>
              <a:ext uri="{FF2B5EF4-FFF2-40B4-BE49-F238E27FC236}">
                <a16:creationId xmlns:a16="http://schemas.microsoft.com/office/drawing/2014/main" id="{0E579A3E-6CF6-4037-8862-695A3E2F8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38456"/>
              </p:ext>
            </p:extLst>
          </p:nvPr>
        </p:nvGraphicFramePr>
        <p:xfrm>
          <a:off x="8289778" y="4631287"/>
          <a:ext cx="1436688" cy="448266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Text Box 105">
            <a:extLst>
              <a:ext uri="{FF2B5EF4-FFF2-40B4-BE49-F238E27FC236}">
                <a16:creationId xmlns:a16="http://schemas.microsoft.com/office/drawing/2014/main" id="{42DB846B-A660-4BB9-92FA-CD83E471F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817" y="2294036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</a:p>
        </p:txBody>
      </p:sp>
      <p:sp>
        <p:nvSpPr>
          <p:cNvPr id="129" name="Line 106">
            <a:extLst>
              <a:ext uri="{FF2B5EF4-FFF2-40B4-BE49-F238E27FC236}">
                <a16:creationId xmlns:a16="http://schemas.microsoft.com/office/drawing/2014/main" id="{3DE53D66-0389-44AC-9D28-D82BD93D1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417" y="2675036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Text Box 107">
            <a:extLst>
              <a:ext uri="{FF2B5EF4-FFF2-40B4-BE49-F238E27FC236}">
                <a16:creationId xmlns:a16="http://schemas.microsoft.com/office/drawing/2014/main" id="{46ABCE15-FAF6-4F32-BB08-0D7125E4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378" y="3945487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</a:p>
        </p:txBody>
      </p:sp>
      <p:sp>
        <p:nvSpPr>
          <p:cNvPr id="131" name="Line 108">
            <a:extLst>
              <a:ext uri="{FF2B5EF4-FFF2-40B4-BE49-F238E27FC236}">
                <a16:creationId xmlns:a16="http://schemas.microsoft.com/office/drawing/2014/main" id="{E1439134-179A-479B-9914-44D1723CB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6978" y="4326487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32" name="Group 109">
            <a:extLst>
              <a:ext uri="{FF2B5EF4-FFF2-40B4-BE49-F238E27FC236}">
                <a16:creationId xmlns:a16="http://schemas.microsoft.com/office/drawing/2014/main" id="{8ADFD12E-2CFC-48D6-9536-2010A2653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57416"/>
              </p:ext>
            </p:extLst>
          </p:nvPr>
        </p:nvGraphicFramePr>
        <p:xfrm>
          <a:off x="6989617" y="1995586"/>
          <a:ext cx="2736850" cy="457200"/>
        </p:xfrm>
        <a:graphic>
          <a:graphicData uri="http://schemas.openxmlformats.org/drawingml/2006/table">
            <a:tbl>
              <a:tblPr/>
              <a:tblGrid>
                <a:gridCol w="912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coef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expn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120">
            <a:extLst>
              <a:ext uri="{FF2B5EF4-FFF2-40B4-BE49-F238E27FC236}">
                <a16:creationId xmlns:a16="http://schemas.microsoft.com/office/drawing/2014/main" id="{E1B43DDD-A8A1-4919-A54B-886A07D64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44324"/>
              </p:ext>
            </p:extLst>
          </p:nvPr>
        </p:nvGraphicFramePr>
        <p:xfrm>
          <a:off x="2874817" y="5880198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-1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Text Box 130">
            <a:extLst>
              <a:ext uri="{FF2B5EF4-FFF2-40B4-BE49-F238E27FC236}">
                <a16:creationId xmlns:a16="http://schemas.microsoft.com/office/drawing/2014/main" id="{031E4586-7AAD-4764-82C1-A6CBA829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17" y="5803998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135" name="Line 131">
            <a:extLst>
              <a:ext uri="{FF2B5EF4-FFF2-40B4-BE49-F238E27FC236}">
                <a16:creationId xmlns:a16="http://schemas.microsoft.com/office/drawing/2014/main" id="{BCD0DA93-C6BB-492B-93CE-27AFC1E3A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817" y="603259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Line 132">
            <a:extLst>
              <a:ext uri="{FF2B5EF4-FFF2-40B4-BE49-F238E27FC236}">
                <a16:creationId xmlns:a16="http://schemas.microsoft.com/office/drawing/2014/main" id="{7CE74EFE-AE7F-41C4-9B94-8D89EB1F5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417" y="603259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7" name="Line 133">
            <a:extLst>
              <a:ext uri="{FF2B5EF4-FFF2-40B4-BE49-F238E27FC236}">
                <a16:creationId xmlns:a16="http://schemas.microsoft.com/office/drawing/2014/main" id="{96CD1248-14C1-4461-B29C-6325987A5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017" y="603259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8" name="Line 134">
            <a:extLst>
              <a:ext uri="{FF2B5EF4-FFF2-40B4-BE49-F238E27FC236}">
                <a16:creationId xmlns:a16="http://schemas.microsoft.com/office/drawing/2014/main" id="{03DAA346-8D5E-4B41-8E3F-31A70A12C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8617" y="603259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39" name="Group 135">
            <a:extLst>
              <a:ext uri="{FF2B5EF4-FFF2-40B4-BE49-F238E27FC236}">
                <a16:creationId xmlns:a16="http://schemas.microsoft.com/office/drawing/2014/main" id="{ED082E12-D61F-4A25-BBC3-74EA3485E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36487"/>
              </p:ext>
            </p:extLst>
          </p:nvPr>
        </p:nvGraphicFramePr>
        <p:xfrm>
          <a:off x="4246417" y="5880198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roup 145">
            <a:extLst>
              <a:ext uri="{FF2B5EF4-FFF2-40B4-BE49-F238E27FC236}">
                <a16:creationId xmlns:a16="http://schemas.microsoft.com/office/drawing/2014/main" id="{9B650D46-B919-4F10-A52B-57537F5B2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58772"/>
              </p:ext>
            </p:extLst>
          </p:nvPr>
        </p:nvGraphicFramePr>
        <p:xfrm>
          <a:off x="5618017" y="5865911"/>
          <a:ext cx="1143000" cy="44826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roup 155">
            <a:extLst>
              <a:ext uri="{FF2B5EF4-FFF2-40B4-BE49-F238E27FC236}">
                <a16:creationId xmlns:a16="http://schemas.microsoft.com/office/drawing/2014/main" id="{0241E353-947F-423F-81EB-ABA09CB7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90130"/>
              </p:ext>
            </p:extLst>
          </p:nvPr>
        </p:nvGraphicFramePr>
        <p:xfrm>
          <a:off x="6989617" y="5880198"/>
          <a:ext cx="1296988" cy="44826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-7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Line 165">
            <a:extLst>
              <a:ext uri="{FF2B5EF4-FFF2-40B4-BE49-F238E27FC236}">
                <a16:creationId xmlns:a16="http://schemas.microsoft.com/office/drawing/2014/main" id="{5DDE1ABA-6EC7-487D-981E-0E59FE013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505" y="6062761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43" name="Group 166">
            <a:extLst>
              <a:ext uri="{FF2B5EF4-FFF2-40B4-BE49-F238E27FC236}">
                <a16:creationId xmlns:a16="http://schemas.microsoft.com/office/drawing/2014/main" id="{FED72744-5408-46EA-8104-042D40B41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42530"/>
              </p:ext>
            </p:extLst>
          </p:nvPr>
        </p:nvGraphicFramePr>
        <p:xfrm>
          <a:off x="8507267" y="5894486"/>
          <a:ext cx="1363663" cy="448266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Line 176">
            <a:extLst>
              <a:ext uri="{FF2B5EF4-FFF2-40B4-BE49-F238E27FC236}">
                <a16:creationId xmlns:a16="http://schemas.microsoft.com/office/drawing/2014/main" id="{D415B1A4-85FC-40B9-9762-08289AD68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0817" y="5589686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5" name="Text Box 177">
            <a:extLst>
              <a:ext uri="{FF2B5EF4-FFF2-40B4-BE49-F238E27FC236}">
                <a16:creationId xmlns:a16="http://schemas.microsoft.com/office/drawing/2014/main" id="{9151E933-B691-4A80-A96B-8262AAEB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617" y="5146773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</a:p>
        </p:txBody>
      </p:sp>
      <p:sp>
        <p:nvSpPr>
          <p:cNvPr id="146" name="Text Box 178">
            <a:extLst>
              <a:ext uri="{FF2B5EF4-FFF2-40B4-BE49-F238E27FC236}">
                <a16:creationId xmlns:a16="http://schemas.microsoft.com/office/drawing/2014/main" id="{F5B14D9C-5BA8-4507-851A-51010D8CC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417" y="5219798"/>
            <a:ext cx="2971798" cy="45249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C(x)=A(x)+B(x)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DC5AA6D-7022-4F83-8E8A-062A78E033D1}"/>
              </a:ext>
            </a:extLst>
          </p:cNvPr>
          <p:cNvSpPr txBox="1"/>
          <p:nvPr/>
        </p:nvSpPr>
        <p:spPr>
          <a:xfrm>
            <a:off x="3020941" y="2051148"/>
            <a:ext cx="387275" cy="4524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18D9943-9B7F-4C95-BEDD-4581351B9566}"/>
              </a:ext>
            </a:extLst>
          </p:cNvPr>
          <p:cNvSpPr txBox="1"/>
          <p:nvPr/>
        </p:nvSpPr>
        <p:spPr>
          <a:xfrm>
            <a:off x="5596322" y="2962667"/>
            <a:ext cx="1171045" cy="4524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8DD1E1-2248-4527-8AB9-A0EF9DCD92F0}"/>
              </a:ext>
            </a:extLst>
          </p:cNvPr>
          <p:cNvSpPr txBox="1"/>
          <p:nvPr/>
        </p:nvSpPr>
        <p:spPr>
          <a:xfrm>
            <a:off x="8970817" y="2736061"/>
            <a:ext cx="2364333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链表中的每个结点表示多项式的一项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DF22E50-0912-417E-B658-F67C9DBA6658}"/>
              </a:ext>
            </a:extLst>
          </p:cNvPr>
          <p:cNvGrpSpPr/>
          <p:nvPr/>
        </p:nvGrpSpPr>
        <p:grpSpPr>
          <a:xfrm>
            <a:off x="8977331" y="2680521"/>
            <a:ext cx="2364338" cy="890227"/>
            <a:chOff x="247577" y="3217198"/>
            <a:chExt cx="2501994" cy="2696065"/>
          </a:xfrm>
        </p:grpSpPr>
        <p:sp>
          <p:nvSpPr>
            <p:cNvPr id="59" name="矩形: 剪去单角 58">
              <a:extLst>
                <a:ext uri="{FF2B5EF4-FFF2-40B4-BE49-F238E27FC236}">
                  <a16:creationId xmlns:a16="http://schemas.microsoft.com/office/drawing/2014/main" id="{685A2FBA-CDE2-4A23-A870-E3AD53B66F2F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D8AB19E-F722-4E23-9DDB-7154EC8A9E58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079E192-E800-4AAB-A39B-6768B8D3309D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875F31E-12C0-4701-8794-6F7E302B8BA0}"/>
              </a:ext>
            </a:extLst>
          </p:cNvPr>
          <p:cNvCxnSpPr/>
          <p:nvPr/>
        </p:nvCxnSpPr>
        <p:spPr>
          <a:xfrm flipH="1">
            <a:off x="5701553" y="3428102"/>
            <a:ext cx="150607" cy="2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1D51169-328E-4867-983B-D0D73F2969A9}"/>
              </a:ext>
            </a:extLst>
          </p:cNvPr>
          <p:cNvSpPr txBox="1"/>
          <p:nvPr/>
        </p:nvSpPr>
        <p:spPr>
          <a:xfrm>
            <a:off x="5297551" y="3689505"/>
            <a:ext cx="10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系数值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EE280E0-8F5C-4ACF-AC2B-1F0681A5F8EB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189517" y="3413814"/>
            <a:ext cx="260350" cy="2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3C2859E-833C-4538-B5D8-6F31AC93196A}"/>
              </a:ext>
            </a:extLst>
          </p:cNvPr>
          <p:cNvSpPr txBox="1"/>
          <p:nvPr/>
        </p:nvSpPr>
        <p:spPr>
          <a:xfrm>
            <a:off x="6249946" y="3689505"/>
            <a:ext cx="102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指数值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E1FA2E-1A85-4153-8AC1-5013FFA2F748}"/>
              </a:ext>
            </a:extLst>
          </p:cNvPr>
          <p:cNvSpPr txBox="1"/>
          <p:nvPr/>
        </p:nvSpPr>
        <p:spPr>
          <a:xfrm>
            <a:off x="5823103" y="2035637"/>
            <a:ext cx="117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2634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  <p:bldP spid="110" grpId="0" animBg="1"/>
      <p:bldP spid="111" grpId="0" animBg="1"/>
      <p:bldP spid="112" grpId="0" animBg="1"/>
      <p:bldP spid="116" grpId="0" animBg="1"/>
      <p:bldP spid="118" grpId="0"/>
      <p:bldP spid="128" grpId="0"/>
      <p:bldP spid="129" grpId="0" animBg="1"/>
      <p:bldP spid="130" grpId="0"/>
      <p:bldP spid="134" grpId="0"/>
      <p:bldP spid="145" grpId="0"/>
      <p:bldP spid="146" grpId="0" animBg="1"/>
      <p:bldP spid="51" grpId="0" animBg="1"/>
      <p:bldP spid="52" grpId="0" animBg="1"/>
      <p:bldP spid="5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一元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多项式的链表表示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862B4E0-B65C-4398-A973-45625876194D}"/>
              </a:ext>
            </a:extLst>
          </p:cNvPr>
          <p:cNvGrpSpPr/>
          <p:nvPr/>
        </p:nvGrpSpPr>
        <p:grpSpPr>
          <a:xfrm>
            <a:off x="798786" y="2141623"/>
            <a:ext cx="11088413" cy="4033009"/>
            <a:chOff x="4669152" y="2204864"/>
            <a:chExt cx="2853697" cy="3161994"/>
          </a:xfrm>
        </p:grpSpPr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D004CDEF-9BBE-460C-AB6C-74C531D2D97A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1FE27DE-2C01-43C8-ADEC-6B1E907D858C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856BA44-7CD5-4631-8837-C1FE9FCE4C27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 Box 2">
            <a:extLst>
              <a:ext uri="{FF2B5EF4-FFF2-40B4-BE49-F238E27FC236}">
                <a16:creationId xmlns:a16="http://schemas.microsoft.com/office/drawing/2014/main" id="{E93B801F-64A7-490D-ADEE-D2489701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005" y="2363338"/>
            <a:ext cx="10536431" cy="409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C(x)=A(x)+B(x)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的算法步骤：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分别指向首元素结点，产生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C(x)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的空链表，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指向头结点；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不为空并且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不为空，重复下列操作：</a:t>
            </a:r>
          </a:p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2-1  pa-&gt;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等于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expn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coef+pb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coef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不等于零： 产生新结点，添加到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指向新结点。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后移。</a:t>
            </a:r>
          </a:p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coef+pb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coef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等于零：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后移。</a:t>
            </a:r>
          </a:p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2-2  pa-&gt;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小于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：根据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产生新结点，添加到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后，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指向新结点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后移。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2-3  pa-&gt;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大于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expn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：根据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产生新结点，添加到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后，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指向新结点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后移。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为空，取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剩余结点产生新结点，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为空，取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剩余结点产生新结点，依次添加到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的后面。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34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A1459F-C706-4DB5-AE1E-4C22113F6FE5}"/>
              </a:ext>
            </a:extLst>
          </p:cNvPr>
          <p:cNvGrpSpPr/>
          <p:nvPr/>
        </p:nvGrpSpPr>
        <p:grpSpPr>
          <a:xfrm>
            <a:off x="1324304" y="2196944"/>
            <a:ext cx="9751204" cy="4033009"/>
            <a:chOff x="4669152" y="2204864"/>
            <a:chExt cx="2853697" cy="3161994"/>
          </a:xfrm>
        </p:grpSpPr>
        <p:sp>
          <p:nvSpPr>
            <p:cNvPr id="13" name="矩形: 剪去单角 12">
              <a:extLst>
                <a:ext uri="{FF2B5EF4-FFF2-40B4-BE49-F238E27FC236}">
                  <a16:creationId xmlns:a16="http://schemas.microsoft.com/office/drawing/2014/main" id="{58626B83-16EF-4546-88DD-8A397B54659C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549E3FE-6BF4-4D89-A8C4-BFD7DF6D65A1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B8A618C-E8AA-438A-B04E-545AFED21A05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一元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多项式的链表表示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539D377-D17B-4CA6-9E0E-FCAE26442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886" y="2431123"/>
            <a:ext cx="8783638" cy="325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==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C(x) = A(x) - B(x)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的算法步骤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B(x) -&gt; -B(x)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，然后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C(x) = A(x) + (-B(x)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	 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）或使用减法修改加法程序；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==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C(x) = A(x) * B(x)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的算法步骤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	 1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）使用乘法修改加法程序；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	 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）循环计算每个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分项（结点）与各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分项的相乘多项式；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	 3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）合并相加每次相乘的结果；</a:t>
            </a:r>
          </a:p>
        </p:txBody>
      </p:sp>
    </p:spTree>
    <p:extLst>
      <p:ext uri="{BB962C8B-B14F-4D97-AF65-F5344CB8AC3E}">
        <p14:creationId xmlns:p14="http://schemas.microsoft.com/office/powerpoint/2010/main" val="36038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890CC22-0E8E-4BA1-814F-D5CC09BF0476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循环链表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D38CB3-1102-4165-98A9-759D42A9E6BE}"/>
              </a:ext>
            </a:extLst>
          </p:cNvPr>
          <p:cNvSpPr txBox="1"/>
          <p:nvPr/>
        </p:nvSpPr>
        <p:spPr>
          <a:xfrm>
            <a:off x="5336771" y="1235796"/>
            <a:ext cx="611816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一般形式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9A9A28-1E8E-4CD7-8F2D-61155B1B56B3}"/>
              </a:ext>
            </a:extLst>
          </p:cNvPr>
          <p:cNvSpPr txBox="1"/>
          <p:nvPr/>
        </p:nvSpPr>
        <p:spPr>
          <a:xfrm>
            <a:off x="4437875" y="2253463"/>
            <a:ext cx="6118166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（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）带表头结点的非空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循环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  <a:endParaRPr lang="zh-CN" altLang="en-US" sz="2000" dirty="0">
              <a:cs typeface="+mn-ea"/>
              <a:sym typeface="+mn-lt"/>
            </a:endParaRPr>
          </a:p>
        </p:txBody>
      </p:sp>
      <p:graphicFrame>
        <p:nvGraphicFramePr>
          <p:cNvPr id="51" name="Group 103">
            <a:extLst>
              <a:ext uri="{FF2B5EF4-FFF2-40B4-BE49-F238E27FC236}">
                <a16:creationId xmlns:a16="http://schemas.microsoft.com/office/drawing/2014/main" id="{650E3768-91B6-4C57-B9EA-C981EDD66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77303"/>
              </p:ext>
            </p:extLst>
          </p:nvPr>
        </p:nvGraphicFramePr>
        <p:xfrm>
          <a:off x="6934581" y="5470240"/>
          <a:ext cx="792162" cy="448266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Line 43">
            <a:extLst>
              <a:ext uri="{FF2B5EF4-FFF2-40B4-BE49-F238E27FC236}">
                <a16:creationId xmlns:a16="http://schemas.microsoft.com/office/drawing/2014/main" id="{D3252D20-3F4F-46BB-B23A-5AED149BE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8094" y="4893464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Line 46">
            <a:extLst>
              <a:ext uri="{FF2B5EF4-FFF2-40B4-BE49-F238E27FC236}">
                <a16:creationId xmlns:a16="http://schemas.microsoft.com/office/drawing/2014/main" id="{9734A52F-E8A1-4890-9FB1-A5B63FA91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281" y="5255928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Line 47">
            <a:extLst>
              <a:ext uri="{FF2B5EF4-FFF2-40B4-BE49-F238E27FC236}">
                <a16:creationId xmlns:a16="http://schemas.microsoft.com/office/drawing/2014/main" id="{180355E0-F6B9-46A0-9CF3-0BF157615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1281" y="525592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Line 48">
            <a:extLst>
              <a:ext uri="{FF2B5EF4-FFF2-40B4-BE49-F238E27FC236}">
                <a16:creationId xmlns:a16="http://schemas.microsoft.com/office/drawing/2014/main" id="{E922B1A9-80E9-4DCD-9729-A409F0764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2281" y="5255928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56" name="Group 93">
            <a:extLst>
              <a:ext uri="{FF2B5EF4-FFF2-40B4-BE49-F238E27FC236}">
                <a16:creationId xmlns:a16="http://schemas.microsoft.com/office/drawing/2014/main" id="{DB4EE39B-3BEB-47F3-9896-E400367C9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91656"/>
              </p:ext>
            </p:extLst>
          </p:nvPr>
        </p:nvGraphicFramePr>
        <p:xfrm>
          <a:off x="6197458" y="3042071"/>
          <a:ext cx="990600" cy="44826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roup 58">
            <a:extLst>
              <a:ext uri="{FF2B5EF4-FFF2-40B4-BE49-F238E27FC236}">
                <a16:creationId xmlns:a16="http://schemas.microsoft.com/office/drawing/2014/main" id="{4948B626-5A2B-445F-BC76-7B79B2412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95451"/>
              </p:ext>
            </p:extLst>
          </p:nvPr>
        </p:nvGraphicFramePr>
        <p:xfrm>
          <a:off x="7462696" y="3042071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66">
            <a:extLst>
              <a:ext uri="{FF2B5EF4-FFF2-40B4-BE49-F238E27FC236}">
                <a16:creationId xmlns:a16="http://schemas.microsoft.com/office/drawing/2014/main" id="{486D4E55-A7AC-45CF-9E46-580D606DE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23489"/>
              </p:ext>
            </p:extLst>
          </p:nvPr>
        </p:nvGraphicFramePr>
        <p:xfrm>
          <a:off x="8712058" y="3042071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74">
            <a:extLst>
              <a:ext uri="{FF2B5EF4-FFF2-40B4-BE49-F238E27FC236}">
                <a16:creationId xmlns:a16="http://schemas.microsoft.com/office/drawing/2014/main" id="{4CEC673F-A281-40C0-B3DD-3A25086A3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57374"/>
              </p:ext>
            </p:extLst>
          </p:nvPr>
        </p:nvGraphicFramePr>
        <p:xfrm>
          <a:off x="10996766" y="3039382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 Box 82">
            <a:extLst>
              <a:ext uri="{FF2B5EF4-FFF2-40B4-BE49-F238E27FC236}">
                <a16:creationId xmlns:a16="http://schemas.microsoft.com/office/drawing/2014/main" id="{D3F6588E-8446-4603-87F5-100812F0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646" y="2964283"/>
            <a:ext cx="990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61" name="Line 83">
            <a:extLst>
              <a:ext uri="{FF2B5EF4-FFF2-40B4-BE49-F238E27FC236}">
                <a16:creationId xmlns:a16="http://schemas.microsoft.com/office/drawing/2014/main" id="{2F35984E-3619-44C3-BB70-8EA322984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458" y="325638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Line 84">
            <a:extLst>
              <a:ext uri="{FF2B5EF4-FFF2-40B4-BE49-F238E27FC236}">
                <a16:creationId xmlns:a16="http://schemas.microsoft.com/office/drawing/2014/main" id="{68CCBEB1-B31E-4710-B169-045186E91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4858" y="325638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Line 85">
            <a:extLst>
              <a:ext uri="{FF2B5EF4-FFF2-40B4-BE49-F238E27FC236}">
                <a16:creationId xmlns:a16="http://schemas.microsoft.com/office/drawing/2014/main" id="{976B1B4F-163E-4F5F-B4D2-1D7775AAA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4058" y="325638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Line 86">
            <a:extLst>
              <a:ext uri="{FF2B5EF4-FFF2-40B4-BE49-F238E27FC236}">
                <a16:creationId xmlns:a16="http://schemas.microsoft.com/office/drawing/2014/main" id="{1EB17676-21FB-4AD9-B397-6E3477B1A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07621" y="325638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Line 87">
            <a:extLst>
              <a:ext uri="{FF2B5EF4-FFF2-40B4-BE49-F238E27FC236}">
                <a16:creationId xmlns:a16="http://schemas.microsoft.com/office/drawing/2014/main" id="{2F5D7C1D-8CDB-4EBE-B362-8DF1FE94F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258" y="325638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Line 88">
            <a:extLst>
              <a:ext uri="{FF2B5EF4-FFF2-40B4-BE49-F238E27FC236}">
                <a16:creationId xmlns:a16="http://schemas.microsoft.com/office/drawing/2014/main" id="{C7C69222-D855-4809-8EEF-972B077735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257" y="2758116"/>
            <a:ext cx="5282005" cy="4106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Line 89">
            <a:extLst>
              <a:ext uri="{FF2B5EF4-FFF2-40B4-BE49-F238E27FC236}">
                <a16:creationId xmlns:a16="http://schemas.microsoft.com/office/drawing/2014/main" id="{12510E55-0013-47BA-82F3-9BDA68AF8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258" y="279918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Line 90">
            <a:extLst>
              <a:ext uri="{FF2B5EF4-FFF2-40B4-BE49-F238E27FC236}">
                <a16:creationId xmlns:a16="http://schemas.microsoft.com/office/drawing/2014/main" id="{0A5DB7B3-CCB5-45E6-8091-460D2C805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84263" y="277378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 Box 94">
            <a:extLst>
              <a:ext uri="{FF2B5EF4-FFF2-40B4-BE49-F238E27FC236}">
                <a16:creationId xmlns:a16="http://schemas.microsoft.com/office/drawing/2014/main" id="{A2F9937D-8203-4012-888D-68046498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209" y="3565329"/>
            <a:ext cx="725643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头指针        表头结点       首结点                                                 尾结点</a:t>
            </a:r>
          </a:p>
        </p:txBody>
      </p:sp>
      <p:sp>
        <p:nvSpPr>
          <p:cNvPr id="70" name="Text Box 95">
            <a:extLst>
              <a:ext uri="{FF2B5EF4-FFF2-40B4-BE49-F238E27FC236}">
                <a16:creationId xmlns:a16="http://schemas.microsoft.com/office/drawing/2014/main" id="{B4975214-243C-4DB8-85FC-33221176C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904" y="4019238"/>
            <a:ext cx="619283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head-&gt;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next≠head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head≠NULL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Box 96">
            <a:extLst>
              <a:ext uri="{FF2B5EF4-FFF2-40B4-BE49-F238E27FC236}">
                <a16:creationId xmlns:a16="http://schemas.microsoft.com/office/drawing/2014/main" id="{DBB0DD88-530C-4485-9570-C88BB7D2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243" y="4695889"/>
            <a:ext cx="4385095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）带表头结点的空循环单链表</a:t>
            </a:r>
          </a:p>
        </p:txBody>
      </p:sp>
      <p:sp>
        <p:nvSpPr>
          <p:cNvPr id="72" name="Text Box 98">
            <a:extLst>
              <a:ext uri="{FF2B5EF4-FFF2-40B4-BE49-F238E27FC236}">
                <a16:creationId xmlns:a16="http://schemas.microsoft.com/office/drawing/2014/main" id="{EB45BD44-EFB6-4BC2-B772-2E6872906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7639" y="6071132"/>
            <a:ext cx="52824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head-&gt;next==head,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head≠NULL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Text Box 99">
            <a:extLst>
              <a:ext uri="{FF2B5EF4-FFF2-40B4-BE49-F238E27FC236}">
                <a16:creationId xmlns:a16="http://schemas.microsoft.com/office/drawing/2014/main" id="{EC2C5E60-E35A-41A1-B010-F5D02E590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768" y="5362290"/>
            <a:ext cx="990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74" name="Line 100">
            <a:extLst>
              <a:ext uri="{FF2B5EF4-FFF2-40B4-BE49-F238E27FC236}">
                <a16:creationId xmlns:a16="http://schemas.microsoft.com/office/drawing/2014/main" id="{F3CFDFBC-B3AD-427A-A247-CFC458FEB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381" y="565439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88B267F-5BC5-41CC-A232-0776738B92F0}"/>
              </a:ext>
            </a:extLst>
          </p:cNvPr>
          <p:cNvGrpSpPr/>
          <p:nvPr/>
        </p:nvGrpSpPr>
        <p:grpSpPr>
          <a:xfrm>
            <a:off x="325891" y="2315858"/>
            <a:ext cx="3775509" cy="3733785"/>
            <a:chOff x="904276" y="2085147"/>
            <a:chExt cx="3471284" cy="3432921"/>
          </a:xfrm>
        </p:grpSpPr>
        <p:sp>
          <p:nvSpPr>
            <p:cNvPr id="37" name="ïŝľiďê">
              <a:extLst>
                <a:ext uri="{FF2B5EF4-FFF2-40B4-BE49-F238E27FC236}">
                  <a16:creationId xmlns:a16="http://schemas.microsoft.com/office/drawing/2014/main" id="{F3805FE6-B9DE-4381-9B2E-9AF971DE8ACE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38" name="ïšḻïḑè">
              <a:extLst>
                <a:ext uri="{FF2B5EF4-FFF2-40B4-BE49-F238E27FC236}">
                  <a16:creationId xmlns:a16="http://schemas.microsoft.com/office/drawing/2014/main" id="{82F4B6CF-3FC5-42B3-AF4E-73E47A26190C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9" name="îṩľîḓe">
                <a:extLst>
                  <a:ext uri="{FF2B5EF4-FFF2-40B4-BE49-F238E27FC236}">
                    <a16:creationId xmlns:a16="http://schemas.microsoft.com/office/drawing/2014/main" id="{81CD1144-3BFE-41A1-A23A-BC7145F47D3D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íṥḷídé">
                <a:extLst>
                  <a:ext uri="{FF2B5EF4-FFF2-40B4-BE49-F238E27FC236}">
                    <a16:creationId xmlns:a16="http://schemas.microsoft.com/office/drawing/2014/main" id="{E46AB2B0-4E54-44DB-8C2A-41B085271AB0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ïŝļïḍe">
                <a:extLst>
                  <a:ext uri="{FF2B5EF4-FFF2-40B4-BE49-F238E27FC236}">
                    <a16:creationId xmlns:a16="http://schemas.microsoft.com/office/drawing/2014/main" id="{4EA45961-1D01-47F7-99ED-366AAD9233C5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íṣlíďê">
                <a:extLst>
                  <a:ext uri="{FF2B5EF4-FFF2-40B4-BE49-F238E27FC236}">
                    <a16:creationId xmlns:a16="http://schemas.microsoft.com/office/drawing/2014/main" id="{F3CFDA24-ED15-4A12-9275-1A41AB8D1C9D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îSliḋé">
                <a:extLst>
                  <a:ext uri="{FF2B5EF4-FFF2-40B4-BE49-F238E27FC236}">
                    <a16:creationId xmlns:a16="http://schemas.microsoft.com/office/drawing/2014/main" id="{9C20583B-3F59-45D7-9423-C3F8D54ABC8B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isliḋe">
                <a:extLst>
                  <a:ext uri="{FF2B5EF4-FFF2-40B4-BE49-F238E27FC236}">
                    <a16:creationId xmlns:a16="http://schemas.microsoft.com/office/drawing/2014/main" id="{F57A172D-B55D-451C-A4A9-98419D6F4784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iṧliḓé">
                <a:extLst>
                  <a:ext uri="{FF2B5EF4-FFF2-40B4-BE49-F238E27FC236}">
                    <a16:creationId xmlns:a16="http://schemas.microsoft.com/office/drawing/2014/main" id="{E3ED297B-4FD1-409C-8720-FE00861D57D2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ís1îḑe">
                <a:extLst>
                  <a:ext uri="{FF2B5EF4-FFF2-40B4-BE49-F238E27FC236}">
                    <a16:creationId xmlns:a16="http://schemas.microsoft.com/office/drawing/2014/main" id="{71C6A614-93F1-4F0B-86D2-36C96DF10FEF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isliḑè">
                <a:extLst>
                  <a:ext uri="{FF2B5EF4-FFF2-40B4-BE49-F238E27FC236}">
                    <a16:creationId xmlns:a16="http://schemas.microsoft.com/office/drawing/2014/main" id="{AE7162C3-BCF8-4B66-83EB-C10E67B5C280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îśľídé">
                <a:extLst>
                  <a:ext uri="{FF2B5EF4-FFF2-40B4-BE49-F238E27FC236}">
                    <a16:creationId xmlns:a16="http://schemas.microsoft.com/office/drawing/2014/main" id="{7B0E40D4-4C7E-4011-9619-DE98DFC34FAD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ïṡľiḋê">
                <a:extLst>
                  <a:ext uri="{FF2B5EF4-FFF2-40B4-BE49-F238E27FC236}">
                    <a16:creationId xmlns:a16="http://schemas.microsoft.com/office/drawing/2014/main" id="{602B9827-4338-4660-A10F-DAAB3BD2DDF3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íṧľíḓé">
                <a:extLst>
                  <a:ext uri="{FF2B5EF4-FFF2-40B4-BE49-F238E27FC236}">
                    <a16:creationId xmlns:a16="http://schemas.microsoft.com/office/drawing/2014/main" id="{CAAF96A0-3CA0-4C66-87C7-A0066FE7B1F1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ïśḻîdê">
                <a:extLst>
                  <a:ext uri="{FF2B5EF4-FFF2-40B4-BE49-F238E27FC236}">
                    <a16:creationId xmlns:a16="http://schemas.microsoft.com/office/drawing/2014/main" id="{AEC780E5-D1B4-4F71-AA3C-E9C9BD6B4E61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ïSľïďe">
                <a:extLst>
                  <a:ext uri="{FF2B5EF4-FFF2-40B4-BE49-F238E27FC236}">
                    <a16:creationId xmlns:a16="http://schemas.microsoft.com/office/drawing/2014/main" id="{5D1117A3-AFC4-43CE-8455-97BA15013361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íSľïḑê">
                <a:extLst>
                  <a:ext uri="{FF2B5EF4-FFF2-40B4-BE49-F238E27FC236}">
                    <a16:creationId xmlns:a16="http://schemas.microsoft.com/office/drawing/2014/main" id="{4A07FC23-8CB9-4F31-926F-33DF9AB5746E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îṣļîḋè">
                <a:extLst>
                  <a:ext uri="{FF2B5EF4-FFF2-40B4-BE49-F238E27FC236}">
                    <a16:creationId xmlns:a16="http://schemas.microsoft.com/office/drawing/2014/main" id="{96EF453F-DE98-4288-8C7E-24ABB2D11745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i$ḻiḋé">
                <a:extLst>
                  <a:ext uri="{FF2B5EF4-FFF2-40B4-BE49-F238E27FC236}">
                    <a16:creationId xmlns:a16="http://schemas.microsoft.com/office/drawing/2014/main" id="{0D862E2B-919F-49B4-9661-A8D4FC80C226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ïṧľíḋè">
                <a:extLst>
                  <a:ext uri="{FF2B5EF4-FFF2-40B4-BE49-F238E27FC236}">
                    <a16:creationId xmlns:a16="http://schemas.microsoft.com/office/drawing/2014/main" id="{184B8B36-E635-42E7-805B-0F9ACDADDC4C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íş1îḍe">
                <a:extLst>
                  <a:ext uri="{FF2B5EF4-FFF2-40B4-BE49-F238E27FC236}">
                    <a16:creationId xmlns:a16="http://schemas.microsoft.com/office/drawing/2014/main" id="{7D0DDE6D-197B-4483-A02B-465D707E5CD1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išļíḓe">
                <a:extLst>
                  <a:ext uri="{FF2B5EF4-FFF2-40B4-BE49-F238E27FC236}">
                    <a16:creationId xmlns:a16="http://schemas.microsoft.com/office/drawing/2014/main" id="{143C4720-4953-4C31-A5E8-BDC4C4AA03DF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íṡlíḓe">
                <a:extLst>
                  <a:ext uri="{FF2B5EF4-FFF2-40B4-BE49-F238E27FC236}">
                    <a16:creationId xmlns:a16="http://schemas.microsoft.com/office/drawing/2014/main" id="{F45664E2-968B-4368-953F-90BDE03F5D50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iṡḻîḍê">
                <a:extLst>
                  <a:ext uri="{FF2B5EF4-FFF2-40B4-BE49-F238E27FC236}">
                    <a16:creationId xmlns:a16="http://schemas.microsoft.com/office/drawing/2014/main" id="{C0CD9F96-F230-4D81-AC5D-0892AD08662E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ïşḷïḋe">
                <a:extLst>
                  <a:ext uri="{FF2B5EF4-FFF2-40B4-BE49-F238E27FC236}">
                    <a16:creationId xmlns:a16="http://schemas.microsoft.com/office/drawing/2014/main" id="{08EBA039-F366-4461-B429-11FDD440C952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îšḻiḑé">
                <a:extLst>
                  <a:ext uri="{FF2B5EF4-FFF2-40B4-BE49-F238E27FC236}">
                    <a16:creationId xmlns:a16="http://schemas.microsoft.com/office/drawing/2014/main" id="{8E40B998-4E9D-4D80-B826-02ED4F72D55C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ïšlîḍè">
                <a:extLst>
                  <a:ext uri="{FF2B5EF4-FFF2-40B4-BE49-F238E27FC236}">
                    <a16:creationId xmlns:a16="http://schemas.microsoft.com/office/drawing/2014/main" id="{C345C321-D37C-4C63-A85B-E0253C78F88E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ïšľïḑê">
                <a:extLst>
                  <a:ext uri="{FF2B5EF4-FFF2-40B4-BE49-F238E27FC236}">
                    <a16:creationId xmlns:a16="http://schemas.microsoft.com/office/drawing/2014/main" id="{FFEF18FC-1713-47AA-8038-82DC20AF3301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íṡḻíḍê">
                <a:extLst>
                  <a:ext uri="{FF2B5EF4-FFF2-40B4-BE49-F238E27FC236}">
                    <a16:creationId xmlns:a16="http://schemas.microsoft.com/office/drawing/2014/main" id="{29870E85-7CD4-44DF-8203-46CB82150C9B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íšļiďè">
                <a:extLst>
                  <a:ext uri="{FF2B5EF4-FFF2-40B4-BE49-F238E27FC236}">
                    <a16:creationId xmlns:a16="http://schemas.microsoft.com/office/drawing/2014/main" id="{5C0036FC-C823-4408-A242-0B3777F4588A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íṡḷíḓê">
                <a:extLst>
                  <a:ext uri="{FF2B5EF4-FFF2-40B4-BE49-F238E27FC236}">
                    <a16:creationId xmlns:a16="http://schemas.microsoft.com/office/drawing/2014/main" id="{D4E6512E-3314-4B94-BD53-6B5113823BDA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iśḻîḑê">
                <a:extLst>
                  <a:ext uri="{FF2B5EF4-FFF2-40B4-BE49-F238E27FC236}">
                    <a16:creationId xmlns:a16="http://schemas.microsoft.com/office/drawing/2014/main" id="{CA166473-F9A0-4170-B44C-867B5049B28C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ïṥ1îḓé">
                <a:extLst>
                  <a:ext uri="{FF2B5EF4-FFF2-40B4-BE49-F238E27FC236}">
                    <a16:creationId xmlns:a16="http://schemas.microsoft.com/office/drawing/2014/main" id="{8F7A7346-4564-45D4-96E7-23E69C93D5B3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íSľïḍê">
                <a:extLst>
                  <a:ext uri="{FF2B5EF4-FFF2-40B4-BE49-F238E27FC236}">
                    <a16:creationId xmlns:a16="http://schemas.microsoft.com/office/drawing/2014/main" id="{4630A268-E95E-4012-8CC9-BDA713AD32E3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iśľiḓé">
                <a:extLst>
                  <a:ext uri="{FF2B5EF4-FFF2-40B4-BE49-F238E27FC236}">
                    <a16:creationId xmlns:a16="http://schemas.microsoft.com/office/drawing/2014/main" id="{FD199AA5-9AF2-4F96-A9EE-EF29A05E5C63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iṣ1ïdê">
                <a:extLst>
                  <a:ext uri="{FF2B5EF4-FFF2-40B4-BE49-F238E27FC236}">
                    <a16:creationId xmlns:a16="http://schemas.microsoft.com/office/drawing/2014/main" id="{98D4EBBE-05B4-4974-AFCC-D3C809988E54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ïṩlîḑè">
              <a:extLst>
                <a:ext uri="{FF2B5EF4-FFF2-40B4-BE49-F238E27FC236}">
                  <a16:creationId xmlns:a16="http://schemas.microsoft.com/office/drawing/2014/main" id="{1B3C5809-2586-4B13-95F5-051B83061C29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ea typeface="微软雅黑" panose="020B0503020204020204" pitchFamily="34" charset="-122"/>
              </a:endParaRPr>
            </a:p>
          </p:txBody>
        </p:sp>
        <p:sp>
          <p:nvSpPr>
            <p:cNvPr id="46" name="ïsľiḓè">
              <a:extLst>
                <a:ext uri="{FF2B5EF4-FFF2-40B4-BE49-F238E27FC236}">
                  <a16:creationId xmlns:a16="http://schemas.microsoft.com/office/drawing/2014/main" id="{677BF118-77CB-453C-9C6E-0DD3D39A8CA0}"/>
                </a:ext>
              </a:extLst>
            </p:cNvPr>
            <p:cNvSpPr/>
            <p:nvPr/>
          </p:nvSpPr>
          <p:spPr>
            <a:xfrm>
              <a:off x="4006953" y="431897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iṧḷiḍê">
              <a:extLst>
                <a:ext uri="{FF2B5EF4-FFF2-40B4-BE49-F238E27FC236}">
                  <a16:creationId xmlns:a16="http://schemas.microsoft.com/office/drawing/2014/main" id="{1D71D79A-BB11-4D2C-A55B-795105AFE668}"/>
                </a:ext>
              </a:extLst>
            </p:cNvPr>
            <p:cNvSpPr/>
            <p:nvPr/>
          </p:nvSpPr>
          <p:spPr>
            <a:xfrm>
              <a:off x="3353439" y="212189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51840BA-F83B-45B8-B87B-58C881EB893A}"/>
              </a:ext>
            </a:extLst>
          </p:cNvPr>
          <p:cNvCxnSpPr>
            <a:cxnSpLocks/>
          </p:cNvCxnSpPr>
          <p:nvPr/>
        </p:nvCxnSpPr>
        <p:spPr>
          <a:xfrm>
            <a:off x="3365729" y="2481764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440E8BF-CEA5-471E-9362-82F9A28D2876}"/>
              </a:ext>
            </a:extLst>
          </p:cNvPr>
          <p:cNvCxnSpPr>
            <a:cxnSpLocks/>
          </p:cNvCxnSpPr>
          <p:nvPr/>
        </p:nvCxnSpPr>
        <p:spPr>
          <a:xfrm>
            <a:off x="4214203" y="4940255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F4C4396-C668-4336-9F01-A6CAF9BF9B1D}"/>
              </a:ext>
            </a:extLst>
          </p:cNvPr>
          <p:cNvSpPr txBox="1"/>
          <p:nvPr/>
        </p:nvSpPr>
        <p:spPr>
          <a:xfrm>
            <a:off x="4526135" y="2296996"/>
            <a:ext cx="5687737" cy="12527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cs typeface="+mn-ea"/>
                <a:sym typeface="+mn-lt"/>
              </a:rPr>
              <a:t>单链表中最后一个结点的</a:t>
            </a:r>
            <a:r>
              <a:rPr lang="en-US" altLang="zh-CN" sz="2000" dirty="0">
                <a:cs typeface="+mn-ea"/>
                <a:sym typeface="+mn-lt"/>
              </a:rPr>
              <a:t>next</a:t>
            </a:r>
            <a:r>
              <a:rPr lang="zh-CN" altLang="en-US" sz="2000" dirty="0">
                <a:cs typeface="+mn-ea"/>
                <a:sym typeface="+mn-lt"/>
              </a:rPr>
              <a:t>域为</a:t>
            </a:r>
            <a:r>
              <a:rPr lang="en-US" altLang="zh-CN" sz="2000" dirty="0">
                <a:cs typeface="+mn-ea"/>
                <a:sym typeface="+mn-lt"/>
              </a:rPr>
              <a:t>null</a:t>
            </a:r>
            <a:r>
              <a:rPr lang="zh-CN" altLang="en-US" sz="2000" dirty="0">
                <a:cs typeface="+mn-ea"/>
                <a:sym typeface="+mn-lt"/>
              </a:rPr>
              <a:t>，从某一已知结点出发，</a:t>
            </a:r>
            <a:r>
              <a:rPr lang="zh-CN" altLang="en-US" sz="2000" dirty="0">
                <a:solidFill>
                  <a:srgbClr val="0066FF"/>
                </a:solidFill>
                <a:cs typeface="+mn-ea"/>
                <a:sym typeface="+mn-lt"/>
              </a:rPr>
              <a:t>只能访问到该结点及其后续结点</a:t>
            </a:r>
            <a:r>
              <a:rPr lang="zh-CN" altLang="en-US" sz="2000" dirty="0">
                <a:cs typeface="+mn-ea"/>
                <a:sym typeface="+mn-lt"/>
              </a:rPr>
              <a:t>，无法访问该结点之前的其他结点。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94438F-783D-4A80-A4DD-D48E8E15DC58}"/>
              </a:ext>
            </a:extLst>
          </p:cNvPr>
          <p:cNvSpPr txBox="1"/>
          <p:nvPr/>
        </p:nvSpPr>
        <p:spPr>
          <a:xfrm>
            <a:off x="4446898" y="3746097"/>
            <a:ext cx="6270765" cy="125348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单循环链表：</a:t>
            </a: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cs typeface="+mn-ea"/>
                <a:sym typeface="+mn-lt"/>
              </a:rPr>
              <a:t>链表中最后一个结点的</a:t>
            </a:r>
            <a:r>
              <a:rPr lang="en-US" altLang="zh-CN" sz="2000" dirty="0">
                <a:cs typeface="+mn-ea"/>
                <a:sym typeface="+mn-lt"/>
              </a:rPr>
              <a:t>next</a:t>
            </a:r>
            <a:r>
              <a:rPr lang="zh-CN" altLang="en-US" sz="2000" dirty="0">
                <a:cs typeface="+mn-ea"/>
                <a:sym typeface="+mn-lt"/>
              </a:rPr>
              <a:t>域指向链表第一个结点。</a:t>
            </a:r>
            <a:endParaRPr lang="en-US" altLang="zh-CN" sz="2000" dirty="0"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cs typeface="+mn-ea"/>
                <a:sym typeface="+mn-lt"/>
              </a:rPr>
              <a:t>从任一结点出发，</a:t>
            </a:r>
            <a:r>
              <a:rPr lang="zh-CN" altLang="en-US" sz="2000" dirty="0">
                <a:solidFill>
                  <a:srgbClr val="0066FF"/>
                </a:solidFill>
                <a:cs typeface="+mn-ea"/>
                <a:sym typeface="+mn-lt"/>
              </a:rPr>
              <a:t>可以访问到链表中的其他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任意结点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230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2" grpId="0" animBg="1"/>
      <p:bldP spid="53" grpId="0" animBg="1"/>
      <p:bldP spid="54" grpId="0" animBg="1"/>
      <p:bldP spid="55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 animBg="1"/>
      <p:bldP spid="109" grpId="0" animBg="1"/>
      <p:bldP spid="109" grpId="1" animBg="1"/>
      <p:bldP spid="110" grpId="0"/>
      <p:bldP spid="1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890CC22-0E8E-4BA1-814F-D5CC09BF0476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循环链表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88B267F-5BC5-41CC-A232-0776738B92F0}"/>
              </a:ext>
            </a:extLst>
          </p:cNvPr>
          <p:cNvGrpSpPr/>
          <p:nvPr/>
        </p:nvGrpSpPr>
        <p:grpSpPr>
          <a:xfrm>
            <a:off x="-244434" y="2436044"/>
            <a:ext cx="3775509" cy="3733785"/>
            <a:chOff x="904276" y="2085147"/>
            <a:chExt cx="3471284" cy="3432921"/>
          </a:xfrm>
        </p:grpSpPr>
        <p:sp>
          <p:nvSpPr>
            <p:cNvPr id="37" name="ïŝľiďê">
              <a:extLst>
                <a:ext uri="{FF2B5EF4-FFF2-40B4-BE49-F238E27FC236}">
                  <a16:creationId xmlns:a16="http://schemas.microsoft.com/office/drawing/2014/main" id="{F3805FE6-B9DE-4381-9B2E-9AF971DE8ACE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38" name="ïšḻïḑè">
              <a:extLst>
                <a:ext uri="{FF2B5EF4-FFF2-40B4-BE49-F238E27FC236}">
                  <a16:creationId xmlns:a16="http://schemas.microsoft.com/office/drawing/2014/main" id="{82F4B6CF-3FC5-42B3-AF4E-73E47A26190C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9" name="îṩľîḓe">
                <a:extLst>
                  <a:ext uri="{FF2B5EF4-FFF2-40B4-BE49-F238E27FC236}">
                    <a16:creationId xmlns:a16="http://schemas.microsoft.com/office/drawing/2014/main" id="{81CD1144-3BFE-41A1-A23A-BC7145F47D3D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íṥḷídé">
                <a:extLst>
                  <a:ext uri="{FF2B5EF4-FFF2-40B4-BE49-F238E27FC236}">
                    <a16:creationId xmlns:a16="http://schemas.microsoft.com/office/drawing/2014/main" id="{E46AB2B0-4E54-44DB-8C2A-41B085271AB0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ïŝļïḍe">
                <a:extLst>
                  <a:ext uri="{FF2B5EF4-FFF2-40B4-BE49-F238E27FC236}">
                    <a16:creationId xmlns:a16="http://schemas.microsoft.com/office/drawing/2014/main" id="{4EA45961-1D01-47F7-99ED-366AAD9233C5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íṣlíďê">
                <a:extLst>
                  <a:ext uri="{FF2B5EF4-FFF2-40B4-BE49-F238E27FC236}">
                    <a16:creationId xmlns:a16="http://schemas.microsoft.com/office/drawing/2014/main" id="{F3CFDA24-ED15-4A12-9275-1A41AB8D1C9D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îSliḋé">
                <a:extLst>
                  <a:ext uri="{FF2B5EF4-FFF2-40B4-BE49-F238E27FC236}">
                    <a16:creationId xmlns:a16="http://schemas.microsoft.com/office/drawing/2014/main" id="{9C20583B-3F59-45D7-9423-C3F8D54ABC8B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isliḋe">
                <a:extLst>
                  <a:ext uri="{FF2B5EF4-FFF2-40B4-BE49-F238E27FC236}">
                    <a16:creationId xmlns:a16="http://schemas.microsoft.com/office/drawing/2014/main" id="{F57A172D-B55D-451C-A4A9-98419D6F4784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iṧliḓé">
                <a:extLst>
                  <a:ext uri="{FF2B5EF4-FFF2-40B4-BE49-F238E27FC236}">
                    <a16:creationId xmlns:a16="http://schemas.microsoft.com/office/drawing/2014/main" id="{E3ED297B-4FD1-409C-8720-FE00861D57D2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ís1îḑe">
                <a:extLst>
                  <a:ext uri="{FF2B5EF4-FFF2-40B4-BE49-F238E27FC236}">
                    <a16:creationId xmlns:a16="http://schemas.microsoft.com/office/drawing/2014/main" id="{71C6A614-93F1-4F0B-86D2-36C96DF10FEF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isliḑè">
                <a:extLst>
                  <a:ext uri="{FF2B5EF4-FFF2-40B4-BE49-F238E27FC236}">
                    <a16:creationId xmlns:a16="http://schemas.microsoft.com/office/drawing/2014/main" id="{AE7162C3-BCF8-4B66-83EB-C10E67B5C280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îśľídé">
                <a:extLst>
                  <a:ext uri="{FF2B5EF4-FFF2-40B4-BE49-F238E27FC236}">
                    <a16:creationId xmlns:a16="http://schemas.microsoft.com/office/drawing/2014/main" id="{7B0E40D4-4C7E-4011-9619-DE98DFC34FAD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ïṡľiḋê">
                <a:extLst>
                  <a:ext uri="{FF2B5EF4-FFF2-40B4-BE49-F238E27FC236}">
                    <a16:creationId xmlns:a16="http://schemas.microsoft.com/office/drawing/2014/main" id="{602B9827-4338-4660-A10F-DAAB3BD2DDF3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íṧľíḓé">
                <a:extLst>
                  <a:ext uri="{FF2B5EF4-FFF2-40B4-BE49-F238E27FC236}">
                    <a16:creationId xmlns:a16="http://schemas.microsoft.com/office/drawing/2014/main" id="{CAAF96A0-3CA0-4C66-87C7-A0066FE7B1F1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ïśḻîdê">
                <a:extLst>
                  <a:ext uri="{FF2B5EF4-FFF2-40B4-BE49-F238E27FC236}">
                    <a16:creationId xmlns:a16="http://schemas.microsoft.com/office/drawing/2014/main" id="{AEC780E5-D1B4-4F71-AA3C-E9C9BD6B4E61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ïSľïďe">
                <a:extLst>
                  <a:ext uri="{FF2B5EF4-FFF2-40B4-BE49-F238E27FC236}">
                    <a16:creationId xmlns:a16="http://schemas.microsoft.com/office/drawing/2014/main" id="{5D1117A3-AFC4-43CE-8455-97BA15013361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íSľïḑê">
                <a:extLst>
                  <a:ext uri="{FF2B5EF4-FFF2-40B4-BE49-F238E27FC236}">
                    <a16:creationId xmlns:a16="http://schemas.microsoft.com/office/drawing/2014/main" id="{4A07FC23-8CB9-4F31-926F-33DF9AB5746E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îṣļîḋè">
                <a:extLst>
                  <a:ext uri="{FF2B5EF4-FFF2-40B4-BE49-F238E27FC236}">
                    <a16:creationId xmlns:a16="http://schemas.microsoft.com/office/drawing/2014/main" id="{96EF453F-DE98-4288-8C7E-24ABB2D11745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i$ḻiḋé">
                <a:extLst>
                  <a:ext uri="{FF2B5EF4-FFF2-40B4-BE49-F238E27FC236}">
                    <a16:creationId xmlns:a16="http://schemas.microsoft.com/office/drawing/2014/main" id="{0D862E2B-919F-49B4-9661-A8D4FC80C226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ïṧľíḋè">
                <a:extLst>
                  <a:ext uri="{FF2B5EF4-FFF2-40B4-BE49-F238E27FC236}">
                    <a16:creationId xmlns:a16="http://schemas.microsoft.com/office/drawing/2014/main" id="{184B8B36-E635-42E7-805B-0F9ACDADDC4C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íş1îḍe">
                <a:extLst>
                  <a:ext uri="{FF2B5EF4-FFF2-40B4-BE49-F238E27FC236}">
                    <a16:creationId xmlns:a16="http://schemas.microsoft.com/office/drawing/2014/main" id="{7D0DDE6D-197B-4483-A02B-465D707E5CD1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išļíḓe">
                <a:extLst>
                  <a:ext uri="{FF2B5EF4-FFF2-40B4-BE49-F238E27FC236}">
                    <a16:creationId xmlns:a16="http://schemas.microsoft.com/office/drawing/2014/main" id="{143C4720-4953-4C31-A5E8-BDC4C4AA03DF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íṡlíḓe">
                <a:extLst>
                  <a:ext uri="{FF2B5EF4-FFF2-40B4-BE49-F238E27FC236}">
                    <a16:creationId xmlns:a16="http://schemas.microsoft.com/office/drawing/2014/main" id="{F45664E2-968B-4368-953F-90BDE03F5D50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iṡḻîḍê">
                <a:extLst>
                  <a:ext uri="{FF2B5EF4-FFF2-40B4-BE49-F238E27FC236}">
                    <a16:creationId xmlns:a16="http://schemas.microsoft.com/office/drawing/2014/main" id="{C0CD9F96-F230-4D81-AC5D-0892AD08662E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ïşḷïḋe">
                <a:extLst>
                  <a:ext uri="{FF2B5EF4-FFF2-40B4-BE49-F238E27FC236}">
                    <a16:creationId xmlns:a16="http://schemas.microsoft.com/office/drawing/2014/main" id="{08EBA039-F366-4461-B429-11FDD440C952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îšḻiḑé">
                <a:extLst>
                  <a:ext uri="{FF2B5EF4-FFF2-40B4-BE49-F238E27FC236}">
                    <a16:creationId xmlns:a16="http://schemas.microsoft.com/office/drawing/2014/main" id="{8E40B998-4E9D-4D80-B826-02ED4F72D55C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ïšlîḍè">
                <a:extLst>
                  <a:ext uri="{FF2B5EF4-FFF2-40B4-BE49-F238E27FC236}">
                    <a16:creationId xmlns:a16="http://schemas.microsoft.com/office/drawing/2014/main" id="{C345C321-D37C-4C63-A85B-E0253C78F88E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ïšľïḑê">
                <a:extLst>
                  <a:ext uri="{FF2B5EF4-FFF2-40B4-BE49-F238E27FC236}">
                    <a16:creationId xmlns:a16="http://schemas.microsoft.com/office/drawing/2014/main" id="{FFEF18FC-1713-47AA-8038-82DC20AF3301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íṡḻíḍê">
                <a:extLst>
                  <a:ext uri="{FF2B5EF4-FFF2-40B4-BE49-F238E27FC236}">
                    <a16:creationId xmlns:a16="http://schemas.microsoft.com/office/drawing/2014/main" id="{29870E85-7CD4-44DF-8203-46CB82150C9B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íšļiďè">
                <a:extLst>
                  <a:ext uri="{FF2B5EF4-FFF2-40B4-BE49-F238E27FC236}">
                    <a16:creationId xmlns:a16="http://schemas.microsoft.com/office/drawing/2014/main" id="{5C0036FC-C823-4408-A242-0B3777F4588A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íṡḷíḓê">
                <a:extLst>
                  <a:ext uri="{FF2B5EF4-FFF2-40B4-BE49-F238E27FC236}">
                    <a16:creationId xmlns:a16="http://schemas.microsoft.com/office/drawing/2014/main" id="{D4E6512E-3314-4B94-BD53-6B5113823BDA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iśḻîḑê">
                <a:extLst>
                  <a:ext uri="{FF2B5EF4-FFF2-40B4-BE49-F238E27FC236}">
                    <a16:creationId xmlns:a16="http://schemas.microsoft.com/office/drawing/2014/main" id="{CA166473-F9A0-4170-B44C-867B5049B28C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ïṥ1îḓé">
                <a:extLst>
                  <a:ext uri="{FF2B5EF4-FFF2-40B4-BE49-F238E27FC236}">
                    <a16:creationId xmlns:a16="http://schemas.microsoft.com/office/drawing/2014/main" id="{8F7A7346-4564-45D4-96E7-23E69C93D5B3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íSľïḍê">
                <a:extLst>
                  <a:ext uri="{FF2B5EF4-FFF2-40B4-BE49-F238E27FC236}">
                    <a16:creationId xmlns:a16="http://schemas.microsoft.com/office/drawing/2014/main" id="{4630A268-E95E-4012-8CC9-BDA713AD32E3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iśľiḓé">
                <a:extLst>
                  <a:ext uri="{FF2B5EF4-FFF2-40B4-BE49-F238E27FC236}">
                    <a16:creationId xmlns:a16="http://schemas.microsoft.com/office/drawing/2014/main" id="{FD199AA5-9AF2-4F96-A9EE-EF29A05E5C63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iṣ1ïdê">
                <a:extLst>
                  <a:ext uri="{FF2B5EF4-FFF2-40B4-BE49-F238E27FC236}">
                    <a16:creationId xmlns:a16="http://schemas.microsoft.com/office/drawing/2014/main" id="{98D4EBBE-05B4-4974-AFCC-D3C809988E54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ïṩlîḑè">
              <a:extLst>
                <a:ext uri="{FF2B5EF4-FFF2-40B4-BE49-F238E27FC236}">
                  <a16:creationId xmlns:a16="http://schemas.microsoft.com/office/drawing/2014/main" id="{1B3C5809-2586-4B13-95F5-051B83061C29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ea typeface="微软雅黑" panose="020B0503020204020204" pitchFamily="34" charset="-122"/>
              </a:endParaRPr>
            </a:p>
          </p:txBody>
        </p:sp>
        <p:sp>
          <p:nvSpPr>
            <p:cNvPr id="46" name="ïsľiḓè">
              <a:extLst>
                <a:ext uri="{FF2B5EF4-FFF2-40B4-BE49-F238E27FC236}">
                  <a16:creationId xmlns:a16="http://schemas.microsoft.com/office/drawing/2014/main" id="{677BF118-77CB-453C-9C6E-0DD3D39A8CA0}"/>
                </a:ext>
              </a:extLst>
            </p:cNvPr>
            <p:cNvSpPr/>
            <p:nvPr/>
          </p:nvSpPr>
          <p:spPr>
            <a:xfrm>
              <a:off x="4006953" y="431897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7" name="iṧḷiḍê">
              <a:extLst>
                <a:ext uri="{FF2B5EF4-FFF2-40B4-BE49-F238E27FC236}">
                  <a16:creationId xmlns:a16="http://schemas.microsoft.com/office/drawing/2014/main" id="{1D71D79A-BB11-4D2C-A55B-795105AFE668}"/>
                </a:ext>
              </a:extLst>
            </p:cNvPr>
            <p:cNvSpPr/>
            <p:nvPr/>
          </p:nvSpPr>
          <p:spPr>
            <a:xfrm>
              <a:off x="3353439" y="212189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951840BA-F83B-45B8-B87B-58C881EB893A}"/>
              </a:ext>
            </a:extLst>
          </p:cNvPr>
          <p:cNvCxnSpPr>
            <a:cxnSpLocks/>
          </p:cNvCxnSpPr>
          <p:nvPr/>
        </p:nvCxnSpPr>
        <p:spPr>
          <a:xfrm>
            <a:off x="2611786" y="2549957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440E8BF-CEA5-471E-9362-82F9A28D2876}"/>
              </a:ext>
            </a:extLst>
          </p:cNvPr>
          <p:cNvCxnSpPr>
            <a:cxnSpLocks/>
          </p:cNvCxnSpPr>
          <p:nvPr/>
        </p:nvCxnSpPr>
        <p:spPr>
          <a:xfrm>
            <a:off x="3330619" y="5029284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0C02418-5633-46D0-B71F-D2704F9A9C26}"/>
              </a:ext>
            </a:extLst>
          </p:cNvPr>
          <p:cNvSpPr txBox="1"/>
          <p:nvPr/>
        </p:nvSpPr>
        <p:spPr>
          <a:xfrm>
            <a:off x="3505197" y="2013336"/>
            <a:ext cx="2125603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（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cs typeface="+mn-ea"/>
                <a:sym typeface="+mn-lt"/>
              </a:rPr>
              <a:t>）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非空表</a:t>
            </a:r>
            <a:endParaRPr lang="zh-CN" altLang="en-US" sz="2000" dirty="0">
              <a:cs typeface="+mn-ea"/>
              <a:sym typeface="+mn-lt"/>
            </a:endParaRPr>
          </a:p>
        </p:txBody>
      </p:sp>
      <p:graphicFrame>
        <p:nvGraphicFramePr>
          <p:cNvPr id="110" name="Group 101">
            <a:extLst>
              <a:ext uri="{FF2B5EF4-FFF2-40B4-BE49-F238E27FC236}">
                <a16:creationId xmlns:a16="http://schemas.microsoft.com/office/drawing/2014/main" id="{43E4218A-DFF1-48DE-9FD1-37A12B72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52955"/>
              </p:ext>
            </p:extLst>
          </p:nvPr>
        </p:nvGraphicFramePr>
        <p:xfrm>
          <a:off x="4946751" y="5503697"/>
          <a:ext cx="896937" cy="448266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Line 43">
            <a:extLst>
              <a:ext uri="{FF2B5EF4-FFF2-40B4-BE49-F238E27FC236}">
                <a16:creationId xmlns:a16="http://schemas.microsoft.com/office/drawing/2014/main" id="{CA2380BC-EF9E-4329-B649-4CE61AA9E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4763" y="4833071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Line 46">
            <a:extLst>
              <a:ext uri="{FF2B5EF4-FFF2-40B4-BE49-F238E27FC236}">
                <a16:creationId xmlns:a16="http://schemas.microsoft.com/office/drawing/2014/main" id="{06EAA09F-69C2-4CBA-BC51-10133AAE0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288" y="5275097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Line 47">
            <a:extLst>
              <a:ext uri="{FF2B5EF4-FFF2-40B4-BE49-F238E27FC236}">
                <a16:creationId xmlns:a16="http://schemas.microsoft.com/office/drawing/2014/main" id="{BB21B42B-8D85-4A0A-9B51-054E2DC86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288" y="5275097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Line 48">
            <a:extLst>
              <a:ext uri="{FF2B5EF4-FFF2-40B4-BE49-F238E27FC236}">
                <a16:creationId xmlns:a16="http://schemas.microsoft.com/office/drawing/2014/main" id="{D0EBD2B8-92B2-404E-81A3-D884B651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5133" y="2919940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Line 49">
            <a:extLst>
              <a:ext uri="{FF2B5EF4-FFF2-40B4-BE49-F238E27FC236}">
                <a16:creationId xmlns:a16="http://schemas.microsoft.com/office/drawing/2014/main" id="{E4D1868A-1AFB-47F0-B3B0-85E5C4A94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688" y="570689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Line 51">
            <a:extLst>
              <a:ext uri="{FF2B5EF4-FFF2-40B4-BE49-F238E27FC236}">
                <a16:creationId xmlns:a16="http://schemas.microsoft.com/office/drawing/2014/main" id="{7BC6A30E-C588-4C38-B1F7-A54F23B27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288" y="527509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17" name="Group 52">
            <a:extLst>
              <a:ext uri="{FF2B5EF4-FFF2-40B4-BE49-F238E27FC236}">
                <a16:creationId xmlns:a16="http://schemas.microsoft.com/office/drawing/2014/main" id="{FB462A98-2CD0-41A1-8E9B-62D07450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83647"/>
              </p:ext>
            </p:extLst>
          </p:nvPr>
        </p:nvGraphicFramePr>
        <p:xfrm>
          <a:off x="4285333" y="2731028"/>
          <a:ext cx="990600" cy="44826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roup 60">
            <a:extLst>
              <a:ext uri="{FF2B5EF4-FFF2-40B4-BE49-F238E27FC236}">
                <a16:creationId xmlns:a16="http://schemas.microsoft.com/office/drawing/2014/main" id="{CB4DFB79-2D76-4B08-B000-2AE005C9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86513"/>
              </p:ext>
            </p:extLst>
          </p:nvPr>
        </p:nvGraphicFramePr>
        <p:xfrm>
          <a:off x="5550570" y="2731028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roup 68">
            <a:extLst>
              <a:ext uri="{FF2B5EF4-FFF2-40B4-BE49-F238E27FC236}">
                <a16:creationId xmlns:a16="http://schemas.microsoft.com/office/drawing/2014/main" id="{9BAE606F-516F-49E9-ABE6-97C8665C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36163"/>
              </p:ext>
            </p:extLst>
          </p:nvPr>
        </p:nvGraphicFramePr>
        <p:xfrm>
          <a:off x="6799933" y="2731028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roup 76">
            <a:extLst>
              <a:ext uri="{FF2B5EF4-FFF2-40B4-BE49-F238E27FC236}">
                <a16:creationId xmlns:a16="http://schemas.microsoft.com/office/drawing/2014/main" id="{DEBA559A-3D45-4245-B521-C9A93F9D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06874"/>
              </p:ext>
            </p:extLst>
          </p:nvPr>
        </p:nvGraphicFramePr>
        <p:xfrm>
          <a:off x="9314533" y="2716740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Text Box 84">
            <a:extLst>
              <a:ext uri="{FF2B5EF4-FFF2-40B4-BE49-F238E27FC236}">
                <a16:creationId xmlns:a16="http://schemas.microsoft.com/office/drawing/2014/main" id="{D872FCDE-398E-459B-83D3-32C43755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0295" y="2632603"/>
            <a:ext cx="9906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</a:t>
            </a:r>
          </a:p>
        </p:txBody>
      </p:sp>
      <p:sp>
        <p:nvSpPr>
          <p:cNvPr id="122" name="Line 85">
            <a:extLst>
              <a:ext uri="{FF2B5EF4-FFF2-40B4-BE49-F238E27FC236}">
                <a16:creationId xmlns:a16="http://schemas.microsoft.com/office/drawing/2014/main" id="{D09A92D7-DEE0-4C7D-977B-BA174E13D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7333" y="294534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Line 86">
            <a:extLst>
              <a:ext uri="{FF2B5EF4-FFF2-40B4-BE49-F238E27FC236}">
                <a16:creationId xmlns:a16="http://schemas.microsoft.com/office/drawing/2014/main" id="{B68FB597-FC7E-4C53-8F34-4926AE7B3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733" y="294534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Line 87">
            <a:extLst>
              <a:ext uri="{FF2B5EF4-FFF2-40B4-BE49-F238E27FC236}">
                <a16:creationId xmlns:a16="http://schemas.microsoft.com/office/drawing/2014/main" id="{947F4D6B-DC39-457A-9C25-A465E279C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1933" y="294534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Line 88">
            <a:extLst>
              <a:ext uri="{FF2B5EF4-FFF2-40B4-BE49-F238E27FC236}">
                <a16:creationId xmlns:a16="http://schemas.microsoft.com/office/drawing/2014/main" id="{90EAF2BF-F50F-44B1-A767-4174E1D09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7333" y="294534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Line 90">
            <a:extLst>
              <a:ext uri="{FF2B5EF4-FFF2-40B4-BE49-F238E27FC236}">
                <a16:creationId xmlns:a16="http://schemas.microsoft.com/office/drawing/2014/main" id="{B654EAF3-39B9-4BBE-83FD-08FCA66A6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133" y="2488140"/>
            <a:ext cx="548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7" name="Line 91">
            <a:extLst>
              <a:ext uri="{FF2B5EF4-FFF2-40B4-BE49-F238E27FC236}">
                <a16:creationId xmlns:a16="http://schemas.microsoft.com/office/drawing/2014/main" id="{2495D15F-7DF7-45B8-8AB1-22F006C3A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133" y="248814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Line 92">
            <a:extLst>
              <a:ext uri="{FF2B5EF4-FFF2-40B4-BE49-F238E27FC236}">
                <a16:creationId xmlns:a16="http://schemas.microsoft.com/office/drawing/2014/main" id="{3B26262D-CCAC-4FBF-BA92-1EE2A4CA7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6533" y="248814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Text Box 94">
            <a:extLst>
              <a:ext uri="{FF2B5EF4-FFF2-40B4-BE49-F238E27FC236}">
                <a16:creationId xmlns:a16="http://schemas.microsoft.com/office/drawing/2014/main" id="{9A73BB14-1E27-4BCB-BE51-D0B42A80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333" y="3227773"/>
            <a:ext cx="7733887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表头结点            首结点                                                              尾结点               尾指针 </a:t>
            </a:r>
          </a:p>
        </p:txBody>
      </p:sp>
      <p:sp>
        <p:nvSpPr>
          <p:cNvPr id="130" name="Text Box 95">
            <a:extLst>
              <a:ext uri="{FF2B5EF4-FFF2-40B4-BE49-F238E27FC236}">
                <a16:creationId xmlns:a16="http://schemas.microsoft.com/office/drawing/2014/main" id="{B3A432B3-9DF7-4B2D-8519-93D92C987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575" y="3605170"/>
            <a:ext cx="8207375" cy="11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tail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指向表尾结点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tail-&gt;data== a</a:t>
            </a:r>
            <a:r>
              <a:rPr kumimoji="0" lang="en-US" altLang="zh-CN" sz="18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tail-&gt;next 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指向表头结点 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tail-&gt;next-&gt;next</a:t>
            </a:r>
            <a:r>
              <a: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指向首结点 </a:t>
            </a: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tail-&gt;next-&gt;next-&gt;data==a1</a:t>
            </a:r>
          </a:p>
        </p:txBody>
      </p:sp>
      <p:sp>
        <p:nvSpPr>
          <p:cNvPr id="131" name="Text Box 97">
            <a:extLst>
              <a:ext uri="{FF2B5EF4-FFF2-40B4-BE49-F238E27FC236}">
                <a16:creationId xmlns:a16="http://schemas.microsoft.com/office/drawing/2014/main" id="{224FCAE2-950D-432A-9F4B-B8EBB4D37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15" y="6263087"/>
            <a:ext cx="36004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tail-&gt;next==tail       </a:t>
            </a:r>
          </a:p>
        </p:txBody>
      </p:sp>
      <p:sp>
        <p:nvSpPr>
          <p:cNvPr id="132" name="Text Box 99">
            <a:extLst>
              <a:ext uri="{FF2B5EF4-FFF2-40B4-BE49-F238E27FC236}">
                <a16:creationId xmlns:a16="http://schemas.microsoft.com/office/drawing/2014/main" id="{2E3F0445-80BC-4E43-ADAF-35841A066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8051" y="5417972"/>
            <a:ext cx="9906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EE41D1A-A71C-468D-AD16-E7A1356CA5A2}"/>
              </a:ext>
            </a:extLst>
          </p:cNvPr>
          <p:cNvSpPr txBox="1"/>
          <p:nvPr/>
        </p:nvSpPr>
        <p:spPr>
          <a:xfrm>
            <a:off x="4133446" y="4772158"/>
            <a:ext cx="360045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kern="0" dirty="0">
                <a:solidFill>
                  <a:srgbClr val="000000"/>
                </a:solidFill>
                <a:cs typeface="+mn-ea"/>
                <a:sym typeface="+mn-lt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lang="zh-CN" altLang="en-US" sz="2000" kern="0" dirty="0">
                <a:solidFill>
                  <a:srgbClr val="000000"/>
                </a:solidFill>
                <a:cs typeface="+mn-ea"/>
                <a:sym typeface="+mn-lt"/>
              </a:rPr>
              <a:t>）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空表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F45195F-D561-4674-B516-3C0983ED9F61}"/>
              </a:ext>
            </a:extLst>
          </p:cNvPr>
          <p:cNvSpPr txBox="1"/>
          <p:nvPr/>
        </p:nvSpPr>
        <p:spPr>
          <a:xfrm>
            <a:off x="4100931" y="1237814"/>
            <a:ext cx="611816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只设尾指针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的循环链表</a:t>
            </a:r>
          </a:p>
        </p:txBody>
      </p:sp>
      <p:sp>
        <p:nvSpPr>
          <p:cNvPr id="135" name="Text Box 97">
            <a:extLst>
              <a:ext uri="{FF2B5EF4-FFF2-40B4-BE49-F238E27FC236}">
                <a16:creationId xmlns:a16="http://schemas.microsoft.com/office/drawing/2014/main" id="{077A252E-A201-4FD7-BC05-723C39BC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951" y="4800874"/>
            <a:ext cx="36004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只设尾指针的循环链表有什么用？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6" name="图片 135">
            <a:extLst>
              <a:ext uri="{FF2B5EF4-FFF2-40B4-BE49-F238E27FC236}">
                <a16:creationId xmlns:a16="http://schemas.microsoft.com/office/drawing/2014/main" id="{93E8745A-4954-480C-B837-D6F83BA94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507" y="5266562"/>
            <a:ext cx="1178274" cy="1178274"/>
          </a:xfrm>
          <a:prstGeom prst="rect">
            <a:avLst/>
          </a:prstGeom>
        </p:spPr>
      </p:pic>
      <p:sp>
        <p:nvSpPr>
          <p:cNvPr id="137" name="Text Box 94">
            <a:extLst>
              <a:ext uri="{FF2B5EF4-FFF2-40B4-BE49-F238E27FC236}">
                <a16:creationId xmlns:a16="http://schemas.microsoft.com/office/drawing/2014/main" id="{EFB73031-5221-4FF1-810E-8E3BEDE3A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919" y="5932288"/>
            <a:ext cx="2317430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表头结点            尾指针 </a:t>
            </a:r>
          </a:p>
        </p:txBody>
      </p:sp>
    </p:spTree>
    <p:extLst>
      <p:ext uri="{BB962C8B-B14F-4D97-AF65-F5344CB8AC3E}">
        <p14:creationId xmlns:p14="http://schemas.microsoft.com/office/powerpoint/2010/main" val="16265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/>
      <p:bldP spid="130" grpId="0"/>
      <p:bldP spid="131" grpId="0"/>
      <p:bldP spid="132" grpId="0"/>
      <p:bldP spid="133" grpId="0"/>
      <p:bldP spid="135" grpId="0"/>
      <p:bldP spid="1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EB0463-AEBF-4576-B170-2D00F4CB1B4B}"/>
              </a:ext>
            </a:extLst>
          </p:cNvPr>
          <p:cNvSpPr/>
          <p:nvPr/>
        </p:nvSpPr>
        <p:spPr>
          <a:xfrm>
            <a:off x="2878282" y="3239396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8DEA511-7DBB-432D-91C8-A1A7DF790325}"/>
              </a:ext>
            </a:extLst>
          </p:cNvPr>
          <p:cNvSpPr/>
          <p:nvPr/>
        </p:nvSpPr>
        <p:spPr>
          <a:xfrm>
            <a:off x="2954482" y="4252656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A8BA729-4234-423F-8F75-68602BEF7260}"/>
              </a:ext>
            </a:extLst>
          </p:cNvPr>
          <p:cNvSpPr/>
          <p:nvPr/>
        </p:nvSpPr>
        <p:spPr>
          <a:xfrm>
            <a:off x="4179890" y="4243924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AECFCFF-7E50-4C40-A1E8-11D6C6CBBEFF}"/>
              </a:ext>
            </a:extLst>
          </p:cNvPr>
          <p:cNvSpPr/>
          <p:nvPr/>
        </p:nvSpPr>
        <p:spPr>
          <a:xfrm>
            <a:off x="5472186" y="4261673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F621CE4-9BF0-43E8-A255-C642F8894679}"/>
              </a:ext>
            </a:extLst>
          </p:cNvPr>
          <p:cNvSpPr/>
          <p:nvPr/>
        </p:nvSpPr>
        <p:spPr>
          <a:xfrm>
            <a:off x="4077245" y="3230875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629BE061-39C3-460B-8AB2-7A70AE8B2316}"/>
              </a:ext>
            </a:extLst>
          </p:cNvPr>
          <p:cNvSpPr/>
          <p:nvPr/>
        </p:nvSpPr>
        <p:spPr>
          <a:xfrm>
            <a:off x="5392882" y="3230874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403FF83-631A-4C87-A394-AACDCDE67A50}"/>
              </a:ext>
            </a:extLst>
          </p:cNvPr>
          <p:cNvSpPr/>
          <p:nvPr/>
        </p:nvSpPr>
        <p:spPr>
          <a:xfrm>
            <a:off x="7907481" y="3220713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1852C96-5E3D-42AA-9E21-F7740D6A7052}"/>
              </a:ext>
            </a:extLst>
          </p:cNvPr>
          <p:cNvSpPr/>
          <p:nvPr/>
        </p:nvSpPr>
        <p:spPr>
          <a:xfrm>
            <a:off x="9202882" y="3220470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CD7F881-3FE1-4BCA-B549-354C022D8AA7}"/>
              </a:ext>
            </a:extLst>
          </p:cNvPr>
          <p:cNvSpPr/>
          <p:nvPr/>
        </p:nvSpPr>
        <p:spPr>
          <a:xfrm>
            <a:off x="7983682" y="4252656"/>
            <a:ext cx="990600" cy="448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5" name="Group 224">
            <a:extLst>
              <a:ext uri="{FF2B5EF4-FFF2-40B4-BE49-F238E27FC236}">
                <a16:creationId xmlns:a16="http://schemas.microsoft.com/office/drawing/2014/main" id="{A1EAF312-5528-445D-B623-C02484714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03452"/>
              </p:ext>
            </p:extLst>
          </p:nvPr>
        </p:nvGraphicFramePr>
        <p:xfrm>
          <a:off x="2878282" y="3235002"/>
          <a:ext cx="990600" cy="448266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组合 3"/>
          <p:cNvGrpSpPr/>
          <p:nvPr/>
        </p:nvGrpSpPr>
        <p:grpSpPr bwMode="auto">
          <a:xfrm>
            <a:off x="10795" y="1172846"/>
            <a:ext cx="12192000" cy="582630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659082" y="226187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循环链表</a:t>
            </a:r>
          </a:p>
        </p:txBody>
      </p:sp>
      <p:sp>
        <p:nvSpPr>
          <p:cNvPr id="104" name="Rectangle 2">
            <a:extLst>
              <a:ext uri="{FF2B5EF4-FFF2-40B4-BE49-F238E27FC236}">
                <a16:creationId xmlns:a16="http://schemas.microsoft.com/office/drawing/2014/main" id="{1D4F555E-D3CB-4025-B213-42F89C23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082" y="1761598"/>
            <a:ext cx="85344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两循环链表首尾相连。</a:t>
            </a:r>
          </a:p>
        </p:txBody>
      </p:sp>
      <p:graphicFrame>
        <p:nvGraphicFramePr>
          <p:cNvPr id="106" name="Group 11">
            <a:extLst>
              <a:ext uri="{FF2B5EF4-FFF2-40B4-BE49-F238E27FC236}">
                <a16:creationId xmlns:a16="http://schemas.microsoft.com/office/drawing/2014/main" id="{77585C30-A188-4909-9EB2-41DC1D2C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81487"/>
              </p:ext>
            </p:extLst>
          </p:nvPr>
        </p:nvGraphicFramePr>
        <p:xfrm>
          <a:off x="4097482" y="3235002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roup 19">
            <a:extLst>
              <a:ext uri="{FF2B5EF4-FFF2-40B4-BE49-F238E27FC236}">
                <a16:creationId xmlns:a16="http://schemas.microsoft.com/office/drawing/2014/main" id="{3416ACF3-26ED-4BDA-9572-F0CBEDC87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80308"/>
              </p:ext>
            </p:extLst>
          </p:nvPr>
        </p:nvGraphicFramePr>
        <p:xfrm>
          <a:off x="5392882" y="3235002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roup 27">
            <a:extLst>
              <a:ext uri="{FF2B5EF4-FFF2-40B4-BE49-F238E27FC236}">
                <a16:creationId xmlns:a16="http://schemas.microsoft.com/office/drawing/2014/main" id="{BADF29F7-F330-42F9-809E-BF16FCD08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6953"/>
              </p:ext>
            </p:extLst>
          </p:nvPr>
        </p:nvGraphicFramePr>
        <p:xfrm>
          <a:off x="7907482" y="3220714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roup 35">
            <a:extLst>
              <a:ext uri="{FF2B5EF4-FFF2-40B4-BE49-F238E27FC236}">
                <a16:creationId xmlns:a16="http://schemas.microsoft.com/office/drawing/2014/main" id="{EBB73569-E13A-4DE7-A6E3-DF860ED3E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14735"/>
              </p:ext>
            </p:extLst>
          </p:nvPr>
        </p:nvGraphicFramePr>
        <p:xfrm>
          <a:off x="9202882" y="3220714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 Box 43">
            <a:extLst>
              <a:ext uri="{FF2B5EF4-FFF2-40B4-BE49-F238E27FC236}">
                <a16:creationId xmlns:a16="http://schemas.microsoft.com/office/drawing/2014/main" id="{7CE0C34F-6640-45EF-B7D5-9BAB64E6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082" y="3220714"/>
            <a:ext cx="9906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head1</a:t>
            </a:r>
          </a:p>
        </p:txBody>
      </p:sp>
      <p:sp>
        <p:nvSpPr>
          <p:cNvPr id="111" name="Line 44">
            <a:extLst>
              <a:ext uri="{FF2B5EF4-FFF2-40B4-BE49-F238E27FC236}">
                <a16:creationId xmlns:a16="http://schemas.microsoft.com/office/drawing/2014/main" id="{D0C1A462-D3FC-48FD-B29C-9D3CD141D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282" y="344931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2" name="Line 45">
            <a:extLst>
              <a:ext uri="{FF2B5EF4-FFF2-40B4-BE49-F238E27FC236}">
                <a16:creationId xmlns:a16="http://schemas.microsoft.com/office/drawing/2014/main" id="{B678904D-AEE4-4157-B4DA-5AC2EFC96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5682" y="344931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Line 46">
            <a:extLst>
              <a:ext uri="{FF2B5EF4-FFF2-40B4-BE49-F238E27FC236}">
                <a16:creationId xmlns:a16="http://schemas.microsoft.com/office/drawing/2014/main" id="{5BAC8965-A348-49AA-9B2B-0C869F3C1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882" y="344931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Line 47">
            <a:extLst>
              <a:ext uri="{FF2B5EF4-FFF2-40B4-BE49-F238E27FC236}">
                <a16:creationId xmlns:a16="http://schemas.microsoft.com/office/drawing/2014/main" id="{8D82F9B7-3B52-4A70-9F06-EED089306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282" y="344931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Line 48">
            <a:extLst>
              <a:ext uri="{FF2B5EF4-FFF2-40B4-BE49-F238E27FC236}">
                <a16:creationId xmlns:a16="http://schemas.microsoft.com/office/drawing/2014/main" id="{F2404152-E69F-4FB5-BDF0-B4E3091FF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682" y="344931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Line 49">
            <a:extLst>
              <a:ext uri="{FF2B5EF4-FFF2-40B4-BE49-F238E27FC236}">
                <a16:creationId xmlns:a16="http://schemas.microsoft.com/office/drawing/2014/main" id="{45745E8D-0889-494E-A9AE-2BA27BEEB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1082" y="344931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Line 50">
            <a:extLst>
              <a:ext uri="{FF2B5EF4-FFF2-40B4-BE49-F238E27FC236}">
                <a16:creationId xmlns:a16="http://schemas.microsoft.com/office/drawing/2014/main" id="{B6B6B8DD-92F6-4D2D-B866-87488365D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3082" y="2992114"/>
            <a:ext cx="678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Line 51">
            <a:extLst>
              <a:ext uri="{FF2B5EF4-FFF2-40B4-BE49-F238E27FC236}">
                <a16:creationId xmlns:a16="http://schemas.microsoft.com/office/drawing/2014/main" id="{D3A8B721-8824-44F0-817C-3E5CC35C9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3082" y="299211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Line 52">
            <a:extLst>
              <a:ext uri="{FF2B5EF4-FFF2-40B4-BE49-F238E27FC236}">
                <a16:creationId xmlns:a16="http://schemas.microsoft.com/office/drawing/2014/main" id="{4131134E-8F8B-41A9-B09D-C0AD5DD67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4882" y="299211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20" name="Group 226">
            <a:extLst>
              <a:ext uri="{FF2B5EF4-FFF2-40B4-BE49-F238E27FC236}">
                <a16:creationId xmlns:a16="http://schemas.microsoft.com/office/drawing/2014/main" id="{47A31664-A0B3-4147-916E-A685CF7C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951624"/>
              </p:ext>
            </p:extLst>
          </p:nvPr>
        </p:nvGraphicFramePr>
        <p:xfrm>
          <a:off x="2954482" y="4261591"/>
          <a:ext cx="990600" cy="448266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roup 61">
            <a:extLst>
              <a:ext uri="{FF2B5EF4-FFF2-40B4-BE49-F238E27FC236}">
                <a16:creationId xmlns:a16="http://schemas.microsoft.com/office/drawing/2014/main" id="{9B6F17C6-2AB3-4DE9-BB03-8DFE9425E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41073"/>
              </p:ext>
            </p:extLst>
          </p:nvPr>
        </p:nvGraphicFramePr>
        <p:xfrm>
          <a:off x="4173682" y="4261591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roup 69">
            <a:extLst>
              <a:ext uri="{FF2B5EF4-FFF2-40B4-BE49-F238E27FC236}">
                <a16:creationId xmlns:a16="http://schemas.microsoft.com/office/drawing/2014/main" id="{E4628A69-7C61-43B8-A54E-F370B454A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60402"/>
              </p:ext>
            </p:extLst>
          </p:nvPr>
        </p:nvGraphicFramePr>
        <p:xfrm>
          <a:off x="5469082" y="4261591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Group 77">
            <a:extLst>
              <a:ext uri="{FF2B5EF4-FFF2-40B4-BE49-F238E27FC236}">
                <a16:creationId xmlns:a16="http://schemas.microsoft.com/office/drawing/2014/main" id="{CB23D669-7290-49CF-B3E1-61D9D497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16769"/>
              </p:ext>
            </p:extLst>
          </p:nvPr>
        </p:nvGraphicFramePr>
        <p:xfrm>
          <a:off x="7983682" y="4247303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Text Box 85">
            <a:extLst>
              <a:ext uri="{FF2B5EF4-FFF2-40B4-BE49-F238E27FC236}">
                <a16:creationId xmlns:a16="http://schemas.microsoft.com/office/drawing/2014/main" id="{D291AF94-D70A-40D0-8191-4B3FD2676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082" y="4247303"/>
            <a:ext cx="9906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head2</a:t>
            </a:r>
          </a:p>
        </p:txBody>
      </p:sp>
      <p:sp>
        <p:nvSpPr>
          <p:cNvPr id="125" name="Line 86">
            <a:extLst>
              <a:ext uri="{FF2B5EF4-FFF2-40B4-BE49-F238E27FC236}">
                <a16:creationId xmlns:a16="http://schemas.microsoft.com/office/drawing/2014/main" id="{AD70E96C-8946-4E3A-B852-972CC504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6482" y="447590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Line 87">
            <a:extLst>
              <a:ext uri="{FF2B5EF4-FFF2-40B4-BE49-F238E27FC236}">
                <a16:creationId xmlns:a16="http://schemas.microsoft.com/office/drawing/2014/main" id="{F82A4057-5C48-4EA5-A800-ACFF4C546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882" y="447590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7" name="Line 88">
            <a:extLst>
              <a:ext uri="{FF2B5EF4-FFF2-40B4-BE49-F238E27FC236}">
                <a16:creationId xmlns:a16="http://schemas.microsoft.com/office/drawing/2014/main" id="{C01E6FB1-92EC-4D67-85D2-4D0208476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1082" y="447590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Line 89">
            <a:extLst>
              <a:ext uri="{FF2B5EF4-FFF2-40B4-BE49-F238E27FC236}">
                <a16:creationId xmlns:a16="http://schemas.microsoft.com/office/drawing/2014/main" id="{7E094423-D90A-4C23-8B00-6C047983A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6482" y="447590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Line 90">
            <a:extLst>
              <a:ext uri="{FF2B5EF4-FFF2-40B4-BE49-F238E27FC236}">
                <a16:creationId xmlns:a16="http://schemas.microsoft.com/office/drawing/2014/main" id="{2FAA94B7-106C-4ACE-A522-8F4C272A8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282" y="447590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Line 91">
            <a:extLst>
              <a:ext uri="{FF2B5EF4-FFF2-40B4-BE49-F238E27FC236}">
                <a16:creationId xmlns:a16="http://schemas.microsoft.com/office/drawing/2014/main" id="{33D6FF8B-A97D-40C0-B439-CADB8AA81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282" y="4018703"/>
            <a:ext cx="548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1" name="Line 92">
            <a:extLst>
              <a:ext uri="{FF2B5EF4-FFF2-40B4-BE49-F238E27FC236}">
                <a16:creationId xmlns:a16="http://schemas.microsoft.com/office/drawing/2014/main" id="{5A6C08A9-DD1D-4026-90A6-811CECD47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282" y="401870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Line 93">
            <a:extLst>
              <a:ext uri="{FF2B5EF4-FFF2-40B4-BE49-F238E27FC236}">
                <a16:creationId xmlns:a16="http://schemas.microsoft.com/office/drawing/2014/main" id="{01BCEEA5-9577-473A-BE5F-C9E723296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682" y="401870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4" name="Text Box 188">
            <a:extLst>
              <a:ext uri="{FF2B5EF4-FFF2-40B4-BE49-F238E27FC236}">
                <a16:creationId xmlns:a16="http://schemas.microsoft.com/office/drawing/2014/main" id="{DBF2F03A-B65C-48F1-9A62-8DA6455FF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519" y="5319482"/>
            <a:ext cx="1828799" cy="85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时间复杂度： </a:t>
            </a:r>
            <a:endParaRPr lang="en-US" altLang="zh-CN" sz="2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m+n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165" name="Text Box 189">
            <a:extLst>
              <a:ext uri="{FF2B5EF4-FFF2-40B4-BE49-F238E27FC236}">
                <a16:creationId xmlns:a16="http://schemas.microsoft.com/office/drawing/2014/main" id="{7C807C6B-A52C-4CC5-A0A1-C00F3E553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282" y="3220714"/>
            <a:ext cx="7620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167" name="Text Box 191">
            <a:extLst>
              <a:ext uri="{FF2B5EF4-FFF2-40B4-BE49-F238E27FC236}">
                <a16:creationId xmlns:a16="http://schemas.microsoft.com/office/drawing/2014/main" id="{6628AB46-66B2-4C8A-B951-378C6329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482" y="4247303"/>
            <a:ext cx="7620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7EE1242F-8977-4B16-B0A2-DC01F835F846}"/>
              </a:ext>
            </a:extLst>
          </p:cNvPr>
          <p:cNvGrpSpPr/>
          <p:nvPr/>
        </p:nvGrpSpPr>
        <p:grpSpPr>
          <a:xfrm>
            <a:off x="8748372" y="5342126"/>
            <a:ext cx="1675347" cy="853567"/>
            <a:chOff x="247577" y="3217198"/>
            <a:chExt cx="2501994" cy="2696065"/>
          </a:xfrm>
        </p:grpSpPr>
        <p:sp>
          <p:nvSpPr>
            <p:cNvPr id="177" name="矩形: 剪去单角 176">
              <a:extLst>
                <a:ext uri="{FF2B5EF4-FFF2-40B4-BE49-F238E27FC236}">
                  <a16:creationId xmlns:a16="http://schemas.microsoft.com/office/drawing/2014/main" id="{30A9E28A-52C4-4969-AC34-06D69E2142B9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26E5D6C-97E8-4E43-86C3-2C1B2326D8C8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60ACBEAF-89D6-4DA1-BCD9-38D0F398E773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 Box 50">
            <a:extLst>
              <a:ext uri="{FF2B5EF4-FFF2-40B4-BE49-F238E27FC236}">
                <a16:creationId xmlns:a16="http://schemas.microsoft.com/office/drawing/2014/main" id="{2FDF85E6-A345-4076-A456-CB21843E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786" y="2359026"/>
            <a:ext cx="2376155" cy="417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带头指针的循环链表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" name="Text Box 50">
            <a:extLst>
              <a:ext uri="{FF2B5EF4-FFF2-40B4-BE49-F238E27FC236}">
                <a16:creationId xmlns:a16="http://schemas.microsoft.com/office/drawing/2014/main" id="{D4502879-C643-406C-9521-AEBB5B23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042" y="5131552"/>
            <a:ext cx="5805362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）通过头指针扫描第一个循环链表，直到尾结点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8" name="Text Box 50">
            <a:extLst>
              <a:ext uri="{FF2B5EF4-FFF2-40B4-BE49-F238E27FC236}">
                <a16:creationId xmlns:a16="http://schemas.microsoft.com/office/drawing/2014/main" id="{AF125D8C-46BD-48C2-BD7C-358AAE4E3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042" y="5562344"/>
            <a:ext cx="5805362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）将此尾结点的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域指向第二个循环链表的首结点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1" name="Text Box 50">
            <a:extLst>
              <a:ext uri="{FF2B5EF4-FFF2-40B4-BE49-F238E27FC236}">
                <a16:creationId xmlns:a16="http://schemas.microsoft.com/office/drawing/2014/main" id="{AAE6733D-C3AC-42B3-B429-46BB612D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042" y="5995782"/>
            <a:ext cx="5805362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）扫描第二个循环链表，直到尾结点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" name="Text Box 50">
            <a:extLst>
              <a:ext uri="{FF2B5EF4-FFF2-40B4-BE49-F238E27FC236}">
                <a16:creationId xmlns:a16="http://schemas.microsoft.com/office/drawing/2014/main" id="{C079F025-3275-47AF-8BDB-D9DB3C8F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460" y="6400526"/>
            <a:ext cx="5805362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）将尾结点的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域指向第一个循环链表的表头结点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465CCFE-B5F2-467E-9B76-E89912E9F3CF}"/>
              </a:ext>
            </a:extLst>
          </p:cNvPr>
          <p:cNvSpPr/>
          <p:nvPr/>
        </p:nvSpPr>
        <p:spPr>
          <a:xfrm>
            <a:off x="7747844" y="5770926"/>
            <a:ext cx="549171" cy="226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 Box 188">
            <a:extLst>
              <a:ext uri="{FF2B5EF4-FFF2-40B4-BE49-F238E27FC236}">
                <a16:creationId xmlns:a16="http://schemas.microsoft.com/office/drawing/2014/main" id="{47EF82F6-0770-4B03-BE39-1BA202F0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08" y="5319674"/>
            <a:ext cx="2429236" cy="85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两个链表都必须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从头到尾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进行扫描</a:t>
            </a:r>
          </a:p>
        </p:txBody>
      </p: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A1D242F9-04CD-4B15-A8C5-7C2688890FFC}"/>
              </a:ext>
            </a:extLst>
          </p:cNvPr>
          <p:cNvGrpSpPr/>
          <p:nvPr/>
        </p:nvGrpSpPr>
        <p:grpSpPr>
          <a:xfrm>
            <a:off x="8487761" y="5342318"/>
            <a:ext cx="2429239" cy="853567"/>
            <a:chOff x="247577" y="3217198"/>
            <a:chExt cx="2501994" cy="2696065"/>
          </a:xfrm>
        </p:grpSpPr>
        <p:sp>
          <p:nvSpPr>
            <p:cNvPr id="211" name="矩形: 剪去单角 210">
              <a:extLst>
                <a:ext uri="{FF2B5EF4-FFF2-40B4-BE49-F238E27FC236}">
                  <a16:creationId xmlns:a16="http://schemas.microsoft.com/office/drawing/2014/main" id="{524DA2D2-41F3-4A85-8B27-3948F0DF3FF4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4C16BB5-5325-4782-9C4C-5C5DE3701513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68609D0A-DD22-48BC-87DA-8EB400B7ECE2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1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5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98" grpId="0" animBg="1"/>
      <p:bldP spid="198" grpId="1" animBg="1"/>
      <p:bldP spid="199" grpId="0" animBg="1"/>
      <p:bldP spid="199" grpId="1" animBg="1"/>
      <p:bldP spid="201" grpId="0" animBg="1"/>
      <p:bldP spid="201" grpId="1" animBg="1"/>
      <p:bldP spid="159" grpId="0" animBg="1"/>
      <p:bldP spid="159" grpId="1" animBg="1"/>
      <p:bldP spid="169" grpId="0" animBg="1"/>
      <p:bldP spid="169" grpId="1" animBg="1"/>
      <p:bldP spid="186" grpId="0" animBg="1"/>
      <p:bldP spid="186" grpId="1" animBg="1"/>
      <p:bldP spid="187" grpId="0" animBg="1"/>
      <p:bldP spid="187" grpId="1" animBg="1"/>
      <p:bldP spid="202" grpId="0" animBg="1"/>
      <p:bldP spid="202" grpId="1" animBg="1"/>
      <p:bldP spid="164" grpId="0"/>
      <p:bldP spid="103" grpId="0" animBg="1"/>
      <p:bldP spid="143" grpId="0" animBg="1"/>
      <p:bldP spid="188" grpId="0" animBg="1"/>
      <p:bldP spid="191" grpId="0" animBg="1"/>
      <p:bldP spid="204" grpId="0" animBg="1"/>
      <p:bldP spid="3" grpId="0" animBg="1"/>
      <p:bldP spid="209" grpId="0"/>
      <p:bldP spid="20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6"/>
            <a:ext cx="12192000" cy="582630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659082" y="226187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循环链表</a:t>
            </a:r>
          </a:p>
        </p:txBody>
      </p:sp>
      <p:sp>
        <p:nvSpPr>
          <p:cNvPr id="104" name="Rectangle 2">
            <a:extLst>
              <a:ext uri="{FF2B5EF4-FFF2-40B4-BE49-F238E27FC236}">
                <a16:creationId xmlns:a16="http://schemas.microsoft.com/office/drawing/2014/main" id="{1D4F555E-D3CB-4025-B213-42F89C23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635" y="1769763"/>
            <a:ext cx="85344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两循环链表首尾相连。</a:t>
            </a:r>
          </a:p>
        </p:txBody>
      </p:sp>
      <p:graphicFrame>
        <p:nvGraphicFramePr>
          <p:cNvPr id="133" name="Group 227">
            <a:extLst>
              <a:ext uri="{FF2B5EF4-FFF2-40B4-BE49-F238E27FC236}">
                <a16:creationId xmlns:a16="http://schemas.microsoft.com/office/drawing/2014/main" id="{0A96C58F-1F97-4556-8609-69D4F7867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2223"/>
              </p:ext>
            </p:extLst>
          </p:nvPr>
        </p:nvGraphicFramePr>
        <p:xfrm>
          <a:off x="2000395" y="3291374"/>
          <a:ext cx="990600" cy="448266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roup 102">
            <a:extLst>
              <a:ext uri="{FF2B5EF4-FFF2-40B4-BE49-F238E27FC236}">
                <a16:creationId xmlns:a16="http://schemas.microsoft.com/office/drawing/2014/main" id="{D83C7C49-0394-4B93-A1F2-50CF6DA32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1612"/>
              </p:ext>
            </p:extLst>
          </p:nvPr>
        </p:nvGraphicFramePr>
        <p:xfrm>
          <a:off x="3219595" y="3291374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Group 110">
            <a:extLst>
              <a:ext uri="{FF2B5EF4-FFF2-40B4-BE49-F238E27FC236}">
                <a16:creationId xmlns:a16="http://schemas.microsoft.com/office/drawing/2014/main" id="{2C8F37D7-7341-4986-8E7A-4FB2335C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41461"/>
              </p:ext>
            </p:extLst>
          </p:nvPr>
        </p:nvGraphicFramePr>
        <p:xfrm>
          <a:off x="4514995" y="3291374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roup 118">
            <a:extLst>
              <a:ext uri="{FF2B5EF4-FFF2-40B4-BE49-F238E27FC236}">
                <a16:creationId xmlns:a16="http://schemas.microsoft.com/office/drawing/2014/main" id="{8F81930D-A65E-4A90-8803-3A8358C89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49873"/>
              </p:ext>
            </p:extLst>
          </p:nvPr>
        </p:nvGraphicFramePr>
        <p:xfrm>
          <a:off x="7029595" y="3277087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roup 126">
            <a:extLst>
              <a:ext uri="{FF2B5EF4-FFF2-40B4-BE49-F238E27FC236}">
                <a16:creationId xmlns:a16="http://schemas.microsoft.com/office/drawing/2014/main" id="{CEC925CE-65FE-43EB-AC6C-0CA171C0C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81922"/>
              </p:ext>
            </p:extLst>
          </p:nvPr>
        </p:nvGraphicFramePr>
        <p:xfrm>
          <a:off x="8324995" y="3277087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Line 134">
            <a:extLst>
              <a:ext uri="{FF2B5EF4-FFF2-40B4-BE49-F238E27FC236}">
                <a16:creationId xmlns:a16="http://schemas.microsoft.com/office/drawing/2014/main" id="{68F93A19-71F1-4199-9575-6CA67DD7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395" y="3505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9" name="Line 135">
            <a:extLst>
              <a:ext uri="{FF2B5EF4-FFF2-40B4-BE49-F238E27FC236}">
                <a16:creationId xmlns:a16="http://schemas.microsoft.com/office/drawing/2014/main" id="{D230E4D9-8061-4A4F-87E9-6EC7AF24E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795" y="3505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Line 136">
            <a:extLst>
              <a:ext uri="{FF2B5EF4-FFF2-40B4-BE49-F238E27FC236}">
                <a16:creationId xmlns:a16="http://schemas.microsoft.com/office/drawing/2014/main" id="{B3BDDAB9-C0B8-4C99-BC45-F07262ABE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995" y="3505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1" name="Line 137">
            <a:extLst>
              <a:ext uri="{FF2B5EF4-FFF2-40B4-BE49-F238E27FC236}">
                <a16:creationId xmlns:a16="http://schemas.microsoft.com/office/drawing/2014/main" id="{8B4132BC-E247-486A-B64F-656F5042B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395" y="3505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Line 138">
            <a:extLst>
              <a:ext uri="{FF2B5EF4-FFF2-40B4-BE49-F238E27FC236}">
                <a16:creationId xmlns:a16="http://schemas.microsoft.com/office/drawing/2014/main" id="{D8287446-3E00-40AC-BB51-AEA6E9746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795" y="3505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144" name="Group 147">
            <a:extLst>
              <a:ext uri="{FF2B5EF4-FFF2-40B4-BE49-F238E27FC236}">
                <a16:creationId xmlns:a16="http://schemas.microsoft.com/office/drawing/2014/main" id="{7CE5AAD7-800E-4D91-A14B-122B24D7A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70688"/>
              </p:ext>
            </p:extLst>
          </p:nvPr>
        </p:nvGraphicFramePr>
        <p:xfrm>
          <a:off x="3219595" y="4205774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roup 155">
            <a:extLst>
              <a:ext uri="{FF2B5EF4-FFF2-40B4-BE49-F238E27FC236}">
                <a16:creationId xmlns:a16="http://schemas.microsoft.com/office/drawing/2014/main" id="{929DAC92-BC13-4652-8879-2E5AAC2F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99903"/>
              </p:ext>
            </p:extLst>
          </p:nvPr>
        </p:nvGraphicFramePr>
        <p:xfrm>
          <a:off x="4514995" y="4205774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roup 163">
            <a:extLst>
              <a:ext uri="{FF2B5EF4-FFF2-40B4-BE49-F238E27FC236}">
                <a16:creationId xmlns:a16="http://schemas.microsoft.com/office/drawing/2014/main" id="{713004A7-C33C-4B52-91CF-85737C0F9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25884"/>
              </p:ext>
            </p:extLst>
          </p:nvPr>
        </p:nvGraphicFramePr>
        <p:xfrm>
          <a:off x="7029595" y="4191487"/>
          <a:ext cx="9906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Line 171">
            <a:extLst>
              <a:ext uri="{FF2B5EF4-FFF2-40B4-BE49-F238E27FC236}">
                <a16:creationId xmlns:a16="http://schemas.microsoft.com/office/drawing/2014/main" id="{D6578158-2C45-432C-8C82-1C7C964EBA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395" y="44200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8" name="Line 172">
            <a:extLst>
              <a:ext uri="{FF2B5EF4-FFF2-40B4-BE49-F238E27FC236}">
                <a16:creationId xmlns:a16="http://schemas.microsoft.com/office/drawing/2014/main" id="{0FE213AD-F254-4F73-8517-99D204465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795" y="44200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9" name="Line 173">
            <a:extLst>
              <a:ext uri="{FF2B5EF4-FFF2-40B4-BE49-F238E27FC236}">
                <a16:creationId xmlns:a16="http://schemas.microsoft.com/office/drawing/2014/main" id="{E69E9B31-3284-41FD-9F67-E4ED7A2CB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995" y="44200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Line 174">
            <a:extLst>
              <a:ext uri="{FF2B5EF4-FFF2-40B4-BE49-F238E27FC236}">
                <a16:creationId xmlns:a16="http://schemas.microsoft.com/office/drawing/2014/main" id="{36B3F12F-7A08-4805-8B29-EC3046E3A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395" y="44200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2" name="Text Box 176">
            <a:extLst>
              <a:ext uri="{FF2B5EF4-FFF2-40B4-BE49-F238E27FC236}">
                <a16:creationId xmlns:a16="http://schemas.microsoft.com/office/drawing/2014/main" id="{9A6F26CD-DF1F-4624-87E4-C07099089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195" y="3215174"/>
            <a:ext cx="9906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tail1</a:t>
            </a:r>
          </a:p>
        </p:txBody>
      </p:sp>
      <p:sp>
        <p:nvSpPr>
          <p:cNvPr id="153" name="Line 177">
            <a:extLst>
              <a:ext uri="{FF2B5EF4-FFF2-40B4-BE49-F238E27FC236}">
                <a16:creationId xmlns:a16="http://schemas.microsoft.com/office/drawing/2014/main" id="{D1D60B9D-6B66-4723-8751-FB2F57B13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15595" y="350568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4" name="Text Box 178">
            <a:extLst>
              <a:ext uri="{FF2B5EF4-FFF2-40B4-BE49-F238E27FC236}">
                <a16:creationId xmlns:a16="http://schemas.microsoft.com/office/drawing/2014/main" id="{EE8CD858-F625-4902-B9B1-78F12D05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995" y="4115287"/>
            <a:ext cx="9906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tail2</a:t>
            </a:r>
          </a:p>
        </p:txBody>
      </p:sp>
      <p:sp>
        <p:nvSpPr>
          <p:cNvPr id="155" name="Line 179">
            <a:extLst>
              <a:ext uri="{FF2B5EF4-FFF2-40B4-BE49-F238E27FC236}">
                <a16:creationId xmlns:a16="http://schemas.microsoft.com/office/drawing/2014/main" id="{69D6B5D8-4A13-4387-A418-83F38BE98B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0195" y="4343887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6" name="Text Box 180">
            <a:extLst>
              <a:ext uri="{FF2B5EF4-FFF2-40B4-BE49-F238E27FC236}">
                <a16:creationId xmlns:a16="http://schemas.microsoft.com/office/drawing/2014/main" id="{27E7C81A-3ECC-47E9-B88E-0EE1482E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443" y="4975372"/>
            <a:ext cx="3529166" cy="452496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p2=tail2-&gt;next;       </a:t>
            </a:r>
          </a:p>
        </p:txBody>
      </p:sp>
      <p:sp>
        <p:nvSpPr>
          <p:cNvPr id="157" name="Text Box 181">
            <a:extLst>
              <a:ext uri="{FF2B5EF4-FFF2-40B4-BE49-F238E27FC236}">
                <a16:creationId xmlns:a16="http://schemas.microsoft.com/office/drawing/2014/main" id="{EFE27AAF-B052-4623-A2C5-9A80A796B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082" y="5078899"/>
            <a:ext cx="533401" cy="4534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p2</a:t>
            </a:r>
          </a:p>
        </p:txBody>
      </p:sp>
      <p:sp>
        <p:nvSpPr>
          <p:cNvPr id="158" name="Line 182">
            <a:extLst>
              <a:ext uri="{FF2B5EF4-FFF2-40B4-BE49-F238E27FC236}">
                <a16:creationId xmlns:a16="http://schemas.microsoft.com/office/drawing/2014/main" id="{45442972-2591-40C3-A017-0912A6B42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6595" y="4586774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9D06944D-3837-4D2D-B12F-32649F50E25A}"/>
              </a:ext>
            </a:extLst>
          </p:cNvPr>
          <p:cNvGrpSpPr/>
          <p:nvPr/>
        </p:nvGrpSpPr>
        <p:grpSpPr>
          <a:xfrm>
            <a:off x="1771795" y="3443774"/>
            <a:ext cx="6019800" cy="1371600"/>
            <a:chOff x="1947949" y="4101048"/>
            <a:chExt cx="6019800" cy="1371600"/>
          </a:xfrm>
        </p:grpSpPr>
        <p:sp>
          <p:nvSpPr>
            <p:cNvPr id="160" name="Line 184">
              <a:extLst>
                <a:ext uri="{FF2B5EF4-FFF2-40B4-BE49-F238E27FC236}">
                  <a16:creationId xmlns:a16="http://schemas.microsoft.com/office/drawing/2014/main" id="{939763D7-0DCF-4CA4-99F6-A6AC05108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4149" y="5472648"/>
              <a:ext cx="5943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1" name="Line 185">
              <a:extLst>
                <a:ext uri="{FF2B5EF4-FFF2-40B4-BE49-F238E27FC236}">
                  <a16:creationId xmlns:a16="http://schemas.microsoft.com/office/drawing/2014/main" id="{240BD90B-DF25-4C18-82FA-AB1EC9C55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7749" y="5091648"/>
              <a:ext cx="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2" name="Line 186">
              <a:extLst>
                <a:ext uri="{FF2B5EF4-FFF2-40B4-BE49-F238E27FC236}">
                  <a16:creationId xmlns:a16="http://schemas.microsoft.com/office/drawing/2014/main" id="{0C2D052A-C460-4FB2-8D71-660D1AAA8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7949" y="4101048"/>
              <a:ext cx="0" cy="1371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3" name="Line 187">
              <a:extLst>
                <a:ext uri="{FF2B5EF4-FFF2-40B4-BE49-F238E27FC236}">
                  <a16:creationId xmlns:a16="http://schemas.microsoft.com/office/drawing/2014/main" id="{CF6022FE-9DD0-4521-B028-D027DF3A3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949" y="4101048"/>
              <a:ext cx="2286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6" name="Text Box 190">
            <a:extLst>
              <a:ext uri="{FF2B5EF4-FFF2-40B4-BE49-F238E27FC236}">
                <a16:creationId xmlns:a16="http://schemas.microsoft.com/office/drawing/2014/main" id="{FC97AC7D-8E2C-49BD-96CF-BA70488FD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95" y="3215174"/>
            <a:ext cx="7620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168" name="Text Box 192">
            <a:extLst>
              <a:ext uri="{FF2B5EF4-FFF2-40B4-BE49-F238E27FC236}">
                <a16:creationId xmlns:a16="http://schemas.microsoft.com/office/drawing/2014/main" id="{949F9D34-723E-49F2-ACD9-86EE8203D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95" y="4179033"/>
            <a:ext cx="7620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38041A44-E515-4119-B0F6-D125A16863BC}"/>
              </a:ext>
            </a:extLst>
          </p:cNvPr>
          <p:cNvGrpSpPr/>
          <p:nvPr/>
        </p:nvGrpSpPr>
        <p:grpSpPr>
          <a:xfrm>
            <a:off x="2305195" y="3977174"/>
            <a:ext cx="5486400" cy="381000"/>
            <a:chOff x="2481349" y="4634448"/>
            <a:chExt cx="5486400" cy="381000"/>
          </a:xfrm>
        </p:grpSpPr>
        <p:sp>
          <p:nvSpPr>
            <p:cNvPr id="170" name="Line 194">
              <a:extLst>
                <a:ext uri="{FF2B5EF4-FFF2-40B4-BE49-F238E27FC236}">
                  <a16:creationId xmlns:a16="http://schemas.microsoft.com/office/drawing/2014/main" id="{038711A1-18D2-43CF-98A9-A867F4D04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349" y="4634448"/>
              <a:ext cx="5486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Line 195">
              <a:extLst>
                <a:ext uri="{FF2B5EF4-FFF2-40B4-BE49-F238E27FC236}">
                  <a16:creationId xmlns:a16="http://schemas.microsoft.com/office/drawing/2014/main" id="{4C0028C9-22F0-40A7-9B04-26B0E59FF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349" y="4634448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Line 196">
              <a:extLst>
                <a:ext uri="{FF2B5EF4-FFF2-40B4-BE49-F238E27FC236}">
                  <a16:creationId xmlns:a16="http://schemas.microsoft.com/office/drawing/2014/main" id="{EECBA531-9B1F-4D46-910B-DE602C0E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7749" y="4634448"/>
              <a:ext cx="0" cy="381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C655830D-F097-424E-B419-235C99AB13C3}"/>
              </a:ext>
            </a:extLst>
          </p:cNvPr>
          <p:cNvGrpSpPr/>
          <p:nvPr/>
        </p:nvGrpSpPr>
        <p:grpSpPr>
          <a:xfrm>
            <a:off x="3448195" y="7154933"/>
            <a:ext cx="5486400" cy="381000"/>
            <a:chOff x="2481349" y="4634448"/>
            <a:chExt cx="5486400" cy="381000"/>
          </a:xfrm>
        </p:grpSpPr>
        <p:sp>
          <p:nvSpPr>
            <p:cNvPr id="175" name="Line 199">
              <a:extLst>
                <a:ext uri="{FF2B5EF4-FFF2-40B4-BE49-F238E27FC236}">
                  <a16:creationId xmlns:a16="http://schemas.microsoft.com/office/drawing/2014/main" id="{C3FDDB00-0B40-4F06-AA77-09DA8E9C2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349" y="4634448"/>
              <a:ext cx="0" cy="2286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6" name="Line 200">
              <a:extLst>
                <a:ext uri="{FF2B5EF4-FFF2-40B4-BE49-F238E27FC236}">
                  <a16:creationId xmlns:a16="http://schemas.microsoft.com/office/drawing/2014/main" id="{34920CE7-B555-446E-9BAD-2C5FE95E5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7749" y="4634448"/>
              <a:ext cx="0" cy="3810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B585C59E-1E42-4655-8519-F12E5BEE42CF}"/>
              </a:ext>
            </a:extLst>
          </p:cNvPr>
          <p:cNvGrpSpPr/>
          <p:nvPr/>
        </p:nvGrpSpPr>
        <p:grpSpPr>
          <a:xfrm>
            <a:off x="3829195" y="3443774"/>
            <a:ext cx="5334000" cy="685800"/>
            <a:chOff x="4005349" y="4101048"/>
            <a:chExt cx="5334000" cy="685800"/>
          </a:xfrm>
        </p:grpSpPr>
        <p:sp>
          <p:nvSpPr>
            <p:cNvPr id="178" name="Line 202">
              <a:extLst>
                <a:ext uri="{FF2B5EF4-FFF2-40B4-BE49-F238E27FC236}">
                  <a16:creationId xmlns:a16="http://schemas.microsoft.com/office/drawing/2014/main" id="{E17FA646-FAE5-4331-9AFF-2D283A0D2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349" y="4558248"/>
              <a:ext cx="0" cy="228600"/>
            </a:xfrm>
            <a:prstGeom prst="line">
              <a:avLst/>
            </a:prstGeom>
            <a:noFill/>
            <a:ln w="12700">
              <a:solidFill>
                <a:srgbClr val="FFCF0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9" name="Line 203">
              <a:extLst>
                <a:ext uri="{FF2B5EF4-FFF2-40B4-BE49-F238E27FC236}">
                  <a16:creationId xmlns:a16="http://schemas.microsoft.com/office/drawing/2014/main" id="{0C1C4195-22C5-485E-9CFC-604CF2DE2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349" y="4558248"/>
              <a:ext cx="5334000" cy="0"/>
            </a:xfrm>
            <a:prstGeom prst="line">
              <a:avLst/>
            </a:prstGeom>
            <a:noFill/>
            <a:ln w="12700">
              <a:solidFill>
                <a:srgbClr val="FFCF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0" name="Line 204">
              <a:extLst>
                <a:ext uri="{FF2B5EF4-FFF2-40B4-BE49-F238E27FC236}">
                  <a16:creationId xmlns:a16="http://schemas.microsoft.com/office/drawing/2014/main" id="{AFE124CF-2416-4239-8068-4429DD29B4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39349" y="4101048"/>
              <a:ext cx="0" cy="457200"/>
            </a:xfrm>
            <a:prstGeom prst="line">
              <a:avLst/>
            </a:prstGeom>
            <a:noFill/>
            <a:ln w="12700">
              <a:solidFill>
                <a:srgbClr val="FFCF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96F2D1E9-B362-4C9B-A383-A1319C2ECD85}"/>
              </a:ext>
            </a:extLst>
          </p:cNvPr>
          <p:cNvGrpSpPr/>
          <p:nvPr/>
        </p:nvGrpSpPr>
        <p:grpSpPr>
          <a:xfrm>
            <a:off x="2305195" y="3062774"/>
            <a:ext cx="6781800" cy="381000"/>
            <a:chOff x="2481349" y="3720048"/>
            <a:chExt cx="6781800" cy="381000"/>
          </a:xfrm>
        </p:grpSpPr>
        <p:sp>
          <p:nvSpPr>
            <p:cNvPr id="182" name="Line 206">
              <a:extLst>
                <a:ext uri="{FF2B5EF4-FFF2-40B4-BE49-F238E27FC236}">
                  <a16:creationId xmlns:a16="http://schemas.microsoft.com/office/drawing/2014/main" id="{F7AFE686-DFB9-4F92-88D1-EA96092AD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349" y="3720048"/>
              <a:ext cx="678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3" name="Line 207">
              <a:extLst>
                <a:ext uri="{FF2B5EF4-FFF2-40B4-BE49-F238E27FC236}">
                  <a16:creationId xmlns:a16="http://schemas.microsoft.com/office/drawing/2014/main" id="{33880955-F6D1-46B3-8D36-D31379750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349" y="3720048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4" name="Line 208">
              <a:extLst>
                <a:ext uri="{FF2B5EF4-FFF2-40B4-BE49-F238E27FC236}">
                  <a16:creationId xmlns:a16="http://schemas.microsoft.com/office/drawing/2014/main" id="{472D099D-5A22-445E-81E4-4C5BAA58B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3149" y="3720048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83163D98-76DE-41AD-9D4C-845012B9A814}"/>
              </a:ext>
            </a:extLst>
          </p:cNvPr>
          <p:cNvSpPr txBox="1"/>
          <p:nvPr/>
        </p:nvSpPr>
        <p:spPr>
          <a:xfrm>
            <a:off x="7489200" y="5613753"/>
            <a:ext cx="2435995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时间复杂度：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）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0" name="Text Box 192">
            <a:extLst>
              <a:ext uri="{FF2B5EF4-FFF2-40B4-BE49-F238E27FC236}">
                <a16:creationId xmlns:a16="http://schemas.microsoft.com/office/drawing/2014/main" id="{B13F2DD3-F5E2-4E99-91F3-DBCA1D5A4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081" y="3783139"/>
            <a:ext cx="7620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F522374-049A-404E-8C1A-3433BBA6CBBB}"/>
              </a:ext>
            </a:extLst>
          </p:cNvPr>
          <p:cNvGrpSpPr/>
          <p:nvPr/>
        </p:nvGrpSpPr>
        <p:grpSpPr>
          <a:xfrm>
            <a:off x="7490484" y="5438038"/>
            <a:ext cx="2339134" cy="853567"/>
            <a:chOff x="247577" y="3217198"/>
            <a:chExt cx="2501994" cy="2696065"/>
          </a:xfrm>
        </p:grpSpPr>
        <p:sp>
          <p:nvSpPr>
            <p:cNvPr id="99" name="矩形: 剪去单角 98">
              <a:extLst>
                <a:ext uri="{FF2B5EF4-FFF2-40B4-BE49-F238E27FC236}">
                  <a16:creationId xmlns:a16="http://schemas.microsoft.com/office/drawing/2014/main" id="{A1D7E809-1829-4D13-A4D6-7E80BE016A5E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6A2E3C8-962C-40A3-94BA-92A6C0628396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6E589623-6A1D-4595-B978-8C8DF659A174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3" name="Text Box 50">
            <a:extLst>
              <a:ext uri="{FF2B5EF4-FFF2-40B4-BE49-F238E27FC236}">
                <a16:creationId xmlns:a16="http://schemas.microsoft.com/office/drawing/2014/main" id="{2FDF85E6-A345-4076-A456-CB21843EF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640" y="2406104"/>
            <a:ext cx="2376155" cy="417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带尾指针的循环链表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9" name="Text Box 50">
            <a:extLst>
              <a:ext uri="{FF2B5EF4-FFF2-40B4-BE49-F238E27FC236}">
                <a16:creationId xmlns:a16="http://schemas.microsoft.com/office/drawing/2014/main" id="{11E4EFF1-1DAE-425F-A8A3-9E96877A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026" y="2396621"/>
            <a:ext cx="5486399" cy="41716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不需要扫描整个链表，只需对指针进行相应变化即可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6" name="Text Box 180">
            <a:extLst>
              <a:ext uri="{FF2B5EF4-FFF2-40B4-BE49-F238E27FC236}">
                <a16:creationId xmlns:a16="http://schemas.microsoft.com/office/drawing/2014/main" id="{9FA9F971-F238-4A19-A3DA-98704011F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27" y="5870443"/>
            <a:ext cx="3529166" cy="453266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tail1-&gt;next=p2-&gt;next;  </a:t>
            </a:r>
          </a:p>
        </p:txBody>
      </p:sp>
      <p:sp>
        <p:nvSpPr>
          <p:cNvPr id="187" name="Text Box 180">
            <a:extLst>
              <a:ext uri="{FF2B5EF4-FFF2-40B4-BE49-F238E27FC236}">
                <a16:creationId xmlns:a16="http://schemas.microsoft.com/office/drawing/2014/main" id="{776D4B41-21E8-41A8-BDDE-D1E9D01B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727" y="5417177"/>
            <a:ext cx="3529166" cy="453266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tail2-&gt;next=tail1-&gt;next;</a:t>
            </a:r>
          </a:p>
        </p:txBody>
      </p:sp>
      <p:sp>
        <p:nvSpPr>
          <p:cNvPr id="188" name="Text Box 180">
            <a:extLst>
              <a:ext uri="{FF2B5EF4-FFF2-40B4-BE49-F238E27FC236}">
                <a16:creationId xmlns:a16="http://schemas.microsoft.com/office/drawing/2014/main" id="{41FE7007-E8B6-49A7-B090-1A61D9D4C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444" y="6322026"/>
            <a:ext cx="3529165" cy="452496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free(p2);   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150901-D00A-4A94-B4E4-BBEB013B77D8}"/>
              </a:ext>
            </a:extLst>
          </p:cNvPr>
          <p:cNvSpPr/>
          <p:nvPr/>
        </p:nvSpPr>
        <p:spPr>
          <a:xfrm>
            <a:off x="6496195" y="5729773"/>
            <a:ext cx="668398" cy="245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1" name="Group 226">
            <a:extLst>
              <a:ext uri="{FF2B5EF4-FFF2-40B4-BE49-F238E27FC236}">
                <a16:creationId xmlns:a16="http://schemas.microsoft.com/office/drawing/2014/main" id="{273183A9-F6E7-4852-A958-DB261237E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7633"/>
              </p:ext>
            </p:extLst>
          </p:nvPr>
        </p:nvGraphicFramePr>
        <p:xfrm>
          <a:off x="2002592" y="4198455"/>
          <a:ext cx="990600" cy="448266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Rectangle 213">
            <a:extLst>
              <a:ext uri="{FF2B5EF4-FFF2-40B4-BE49-F238E27FC236}">
                <a16:creationId xmlns:a16="http://schemas.microsoft.com/office/drawing/2014/main" id="{10E3CEC4-21BA-47F4-91E0-1EEF3F52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218" y="4167674"/>
            <a:ext cx="1106312" cy="5404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0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7" grpId="0" animBg="1"/>
      <p:bldP spid="200" grpId="0"/>
      <p:bldP spid="103" grpId="0" animBg="1"/>
      <p:bldP spid="159" grpId="0" animBg="1"/>
      <p:bldP spid="186" grpId="0" animBg="1"/>
      <p:bldP spid="187" grpId="0" animBg="1"/>
      <p:bldP spid="188" grpId="0" animBg="1"/>
      <p:bldP spid="3" grpId="0" animBg="1"/>
      <p:bldP spid="1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5213A9-7447-451D-B182-130FBA4F13DD}"/>
              </a:ext>
            </a:extLst>
          </p:cNvPr>
          <p:cNvSpPr txBox="1"/>
          <p:nvPr/>
        </p:nvSpPr>
        <p:spPr>
          <a:xfrm>
            <a:off x="4455622" y="1264320"/>
            <a:ext cx="611816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循环链表算法举例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6EF29DF-1E27-44BC-A42B-6DD39FA8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355" y="2194951"/>
            <a:ext cx="711578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length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struct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node *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head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{ 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   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长度变量初值为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 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struct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node *p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 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p=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head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next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 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//p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指向首结点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 </a:t>
            </a:r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(p!=head)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//p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未移回到表头结点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  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 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(“%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d”,</a:t>
            </a:r>
            <a:r>
              <a:rPr lang="en-US" altLang="zh-CN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data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    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++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    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计数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    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p=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next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//p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移向下一结点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 </a:t>
            </a:r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leng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；            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返回长度值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  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>
              <a:buNone/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3A3ABE-971A-41E8-9E4D-12331EAFD85C}"/>
              </a:ext>
            </a:extLst>
          </p:cNvPr>
          <p:cNvSpPr txBox="1"/>
          <p:nvPr/>
        </p:nvSpPr>
        <p:spPr>
          <a:xfrm>
            <a:off x="1567444" y="2056887"/>
            <a:ext cx="8820149" cy="4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例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.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求以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head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为头</a:t>
            </a:r>
            <a:r>
              <a:rPr lang="zh-CN" altLang="en-US" sz="2000">
                <a:solidFill>
                  <a:srgbClr val="000000"/>
                </a:solidFill>
                <a:cs typeface="+mn-ea"/>
                <a:sym typeface="+mn-lt"/>
              </a:rPr>
              <a:t>指针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循环单链表的长度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并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依次输出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结点的值。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C7089A-6CFB-4FF2-930F-881CB22E9680}"/>
              </a:ext>
            </a:extLst>
          </p:cNvPr>
          <p:cNvGrpSpPr/>
          <p:nvPr/>
        </p:nvGrpSpPr>
        <p:grpSpPr>
          <a:xfrm>
            <a:off x="1446156" y="1940324"/>
            <a:ext cx="8548040" cy="4569409"/>
            <a:chOff x="247577" y="3217198"/>
            <a:chExt cx="2501994" cy="2696065"/>
          </a:xfrm>
        </p:grpSpPr>
        <p:sp>
          <p:nvSpPr>
            <p:cNvPr id="17" name="矩形: 剪去单角 16">
              <a:extLst>
                <a:ext uri="{FF2B5EF4-FFF2-40B4-BE49-F238E27FC236}">
                  <a16:creationId xmlns:a16="http://schemas.microsoft.com/office/drawing/2014/main" id="{1251D737-3C5B-4074-9B3C-16E0B5CA7A1A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374471-4B53-4C96-8A77-114536F6665A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AA8C380-C97B-4286-B574-D211FCBB1407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E0FEDE5-16B0-49B6-A1C8-59AB2FAEACEA}"/>
              </a:ext>
            </a:extLst>
          </p:cNvPr>
          <p:cNvSpPr txBox="1"/>
          <p:nvPr/>
        </p:nvSpPr>
        <p:spPr>
          <a:xfrm>
            <a:off x="2860095" y="3898272"/>
            <a:ext cx="6045797" cy="4524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CA8D119-3F60-48F1-A5AC-4E41ADB170D4}"/>
              </a:ext>
            </a:extLst>
          </p:cNvPr>
          <p:cNvSpPr txBox="1"/>
          <p:nvPr/>
        </p:nvSpPr>
        <p:spPr>
          <a:xfrm>
            <a:off x="10161294" y="3735656"/>
            <a:ext cx="1752118" cy="852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注意循环终止的条件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DDF456-2826-4D7E-AFB3-E8FA42C1B5BD}"/>
              </a:ext>
            </a:extLst>
          </p:cNvPr>
          <p:cNvGrpSpPr/>
          <p:nvPr/>
        </p:nvGrpSpPr>
        <p:grpSpPr>
          <a:xfrm>
            <a:off x="10162578" y="3734695"/>
            <a:ext cx="1885987" cy="853567"/>
            <a:chOff x="247577" y="3217198"/>
            <a:chExt cx="2501994" cy="2696065"/>
          </a:xfrm>
        </p:grpSpPr>
        <p:sp>
          <p:nvSpPr>
            <p:cNvPr id="31" name="矩形: 剪去单角 30">
              <a:extLst>
                <a:ext uri="{FF2B5EF4-FFF2-40B4-BE49-F238E27FC236}">
                  <a16:creationId xmlns:a16="http://schemas.microsoft.com/office/drawing/2014/main" id="{BD1956BF-9877-4603-A7F0-33CBE80F8357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683E971-2F48-43F2-9026-6E907B6910CC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ACD1D33E-F1C5-4869-A949-6CD8EE72C183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2.3.4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2263EC-8E17-4788-8DBE-73AC8A6EE57D}"/>
              </a:ext>
            </a:extLst>
          </p:cNvPr>
          <p:cNvSpPr txBox="1"/>
          <p:nvPr/>
        </p:nvSpPr>
        <p:spPr>
          <a:xfrm>
            <a:off x="3842999" y="1222816"/>
            <a:ext cx="6118166" cy="52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1.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双向链表的结点结构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Text Box 74">
            <a:extLst>
              <a:ext uri="{FF2B5EF4-FFF2-40B4-BE49-F238E27FC236}">
                <a16:creationId xmlns:a16="http://schemas.microsoft.com/office/drawing/2014/main" id="{07165D0D-2A01-4C8F-9A0A-0AC89ED1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503" y="1983038"/>
            <a:ext cx="2376488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 data next</a:t>
            </a: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D48DE573-F6F9-4397-BA72-63239A238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459" y="3215653"/>
            <a:ext cx="8496300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结点类型定义：</a:t>
            </a:r>
          </a:p>
        </p:txBody>
      </p:sp>
      <p:graphicFrame>
        <p:nvGraphicFramePr>
          <p:cNvPr id="34" name="Group 41">
            <a:extLst>
              <a:ext uri="{FF2B5EF4-FFF2-40B4-BE49-F238E27FC236}">
                <a16:creationId xmlns:a16="http://schemas.microsoft.com/office/drawing/2014/main" id="{198E4B66-B84B-4A67-A315-3C0CF28CD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38732"/>
              </p:ext>
            </p:extLst>
          </p:nvPr>
        </p:nvGraphicFramePr>
        <p:xfrm>
          <a:off x="2868216" y="2489451"/>
          <a:ext cx="15621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i-1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44">
            <a:extLst>
              <a:ext uri="{FF2B5EF4-FFF2-40B4-BE49-F238E27FC236}">
                <a16:creationId xmlns:a16="http://schemas.microsoft.com/office/drawing/2014/main" id="{C78185C5-0DCA-42D7-A386-1290AF53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2793"/>
              </p:ext>
            </p:extLst>
          </p:nvPr>
        </p:nvGraphicFramePr>
        <p:xfrm>
          <a:off x="5046266" y="2489451"/>
          <a:ext cx="1562100" cy="448266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Line 34">
            <a:extLst>
              <a:ext uri="{FF2B5EF4-FFF2-40B4-BE49-F238E27FC236}">
                <a16:creationId xmlns:a16="http://schemas.microsoft.com/office/drawing/2014/main" id="{51573830-32EC-4990-BBFB-C2FC1A1D4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241" y="2740276"/>
            <a:ext cx="765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995E80E9-1A7D-44A9-9045-9FF356476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391" y="2740276"/>
            <a:ext cx="987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38" name="Group 69">
            <a:extLst>
              <a:ext uri="{FF2B5EF4-FFF2-40B4-BE49-F238E27FC236}">
                <a16:creationId xmlns:a16="http://schemas.microsoft.com/office/drawing/2014/main" id="{6FE0DCF3-5B27-4E4F-859A-2BA14C25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53727"/>
              </p:ext>
            </p:extLst>
          </p:nvPr>
        </p:nvGraphicFramePr>
        <p:xfrm>
          <a:off x="7262416" y="2460181"/>
          <a:ext cx="1562100" cy="44826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i+1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65">
            <a:extLst>
              <a:ext uri="{FF2B5EF4-FFF2-40B4-BE49-F238E27FC236}">
                <a16:creationId xmlns:a16="http://schemas.microsoft.com/office/drawing/2014/main" id="{38F1CDC2-1FA2-4A4E-9BF3-C5CB26DA1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27141" y="2595813"/>
            <a:ext cx="785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Line 66">
            <a:extLst>
              <a:ext uri="{FF2B5EF4-FFF2-40B4-BE49-F238E27FC236}">
                <a16:creationId xmlns:a16="http://schemas.microsoft.com/office/drawing/2014/main" id="{A7E1EBCD-0CCD-4D04-B9F5-5E0D03286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2916" y="274027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Line 70">
            <a:extLst>
              <a:ext uri="{FF2B5EF4-FFF2-40B4-BE49-F238E27FC236}">
                <a16:creationId xmlns:a16="http://schemas.microsoft.com/office/drawing/2014/main" id="{5346F1EB-D2DF-4E77-A571-0B7111F5A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3766" y="2595813"/>
            <a:ext cx="817562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Line 71">
            <a:extLst>
              <a:ext uri="{FF2B5EF4-FFF2-40B4-BE49-F238E27FC236}">
                <a16:creationId xmlns:a16="http://schemas.microsoft.com/office/drawing/2014/main" id="{962D77E3-DC5B-4C10-9B03-D02EC2734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016" y="274027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Line 72">
            <a:extLst>
              <a:ext uri="{FF2B5EF4-FFF2-40B4-BE49-F238E27FC236}">
                <a16:creationId xmlns:a16="http://schemas.microsoft.com/office/drawing/2014/main" id="{68FD5CC3-6591-4BBB-A78F-D467D8596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7853" y="2595813"/>
            <a:ext cx="5508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Line 73">
            <a:extLst>
              <a:ext uri="{FF2B5EF4-FFF2-40B4-BE49-F238E27FC236}">
                <a16:creationId xmlns:a16="http://schemas.microsoft.com/office/drawing/2014/main" id="{B1820720-EB88-4CDC-A866-E5C9E3C67A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8178" y="2595813"/>
            <a:ext cx="5508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 Box 75">
            <a:extLst>
              <a:ext uri="{FF2B5EF4-FFF2-40B4-BE49-F238E27FC236}">
                <a16:creationId xmlns:a16="http://schemas.microsoft.com/office/drawing/2014/main" id="{41BF241B-717F-4D03-ADC8-6446EB6F5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28" y="1983038"/>
            <a:ext cx="2376488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 data next</a:t>
            </a:r>
          </a:p>
        </p:txBody>
      </p:sp>
      <p:sp>
        <p:nvSpPr>
          <p:cNvPr id="50" name="Text Box 76">
            <a:extLst>
              <a:ext uri="{FF2B5EF4-FFF2-40B4-BE49-F238E27FC236}">
                <a16:creationId xmlns:a16="http://schemas.microsoft.com/office/drawing/2014/main" id="{22BE2F83-5A91-45AC-97B9-A5AB7EE7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478" y="2021138"/>
            <a:ext cx="2376488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 data next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36F6C3-99CD-41B7-85B4-68C88E3E7006}"/>
              </a:ext>
            </a:extLst>
          </p:cNvPr>
          <p:cNvGrpSpPr/>
          <p:nvPr/>
        </p:nvGrpSpPr>
        <p:grpSpPr>
          <a:xfrm>
            <a:off x="6300391" y="4070009"/>
            <a:ext cx="5355017" cy="2292449"/>
            <a:chOff x="247577" y="3217198"/>
            <a:chExt cx="2501994" cy="2696065"/>
          </a:xfrm>
        </p:grpSpPr>
        <p:sp>
          <p:nvSpPr>
            <p:cNvPr id="27" name="矩形: 剪去单角 26">
              <a:extLst>
                <a:ext uri="{FF2B5EF4-FFF2-40B4-BE49-F238E27FC236}">
                  <a16:creationId xmlns:a16="http://schemas.microsoft.com/office/drawing/2014/main" id="{95A3CEF9-7154-48BA-849C-58360850914A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84189E-66F4-4904-96B8-EC2D2DE52E5C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160D707-DA17-4283-A87C-DDFC8F25CAC8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4BFE8177-5F18-48AB-A065-5B6E581A95E3}"/>
              </a:ext>
            </a:extLst>
          </p:cNvPr>
          <p:cNvSpPr txBox="1"/>
          <p:nvPr/>
        </p:nvSpPr>
        <p:spPr>
          <a:xfrm>
            <a:off x="6300391" y="4414540"/>
            <a:ext cx="5454974" cy="149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Dnode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{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ElemType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为抽象元素类型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*prior,*next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prior,next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为指针类型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14B92C7-CF34-4968-B4A3-EA84DBAD8E20}"/>
              </a:ext>
            </a:extLst>
          </p:cNvPr>
          <p:cNvGrpSpPr/>
          <p:nvPr/>
        </p:nvGrpSpPr>
        <p:grpSpPr>
          <a:xfrm>
            <a:off x="560220" y="4059622"/>
            <a:ext cx="5329370" cy="2298513"/>
            <a:chOff x="247577" y="3217198"/>
            <a:chExt cx="2501994" cy="2696065"/>
          </a:xfrm>
        </p:grpSpPr>
        <p:sp>
          <p:nvSpPr>
            <p:cNvPr id="52" name="矩形: 剪去单角 51">
              <a:extLst>
                <a:ext uri="{FF2B5EF4-FFF2-40B4-BE49-F238E27FC236}">
                  <a16:creationId xmlns:a16="http://schemas.microsoft.com/office/drawing/2014/main" id="{912F58A7-2C16-451F-986E-0982DA8634E4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E8E73CE-4429-475D-A245-19C0952626B0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55275CD6-D176-483D-973E-38E09C564ACD}"/>
                </a:ext>
              </a:extLst>
            </p:cNvPr>
            <p:cNvSpPr/>
            <p:nvPr/>
          </p:nvSpPr>
          <p:spPr bwMode="auto">
            <a:xfrm>
              <a:off x="2236730" y="3217198"/>
              <a:ext cx="512841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9F3CCD93-28D2-4914-8FE9-51EF7C1D7042}"/>
              </a:ext>
            </a:extLst>
          </p:cNvPr>
          <p:cNvSpPr txBox="1"/>
          <p:nvPr/>
        </p:nvSpPr>
        <p:spPr>
          <a:xfrm>
            <a:off x="586898" y="4414111"/>
            <a:ext cx="5302688" cy="149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typedef 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Dnode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{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ElemType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为抽象元素类型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Dnode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*prior,*next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prior,next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为指针类型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DLList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//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DLList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为指针类型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62C547E-F10C-4F41-8506-F28BA25EDA93}"/>
              </a:ext>
            </a:extLst>
          </p:cNvPr>
          <p:cNvSpPr txBox="1"/>
          <p:nvPr/>
        </p:nvSpPr>
        <p:spPr>
          <a:xfrm>
            <a:off x="3463921" y="2882677"/>
            <a:ext cx="650880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前驱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ED151DD-523D-4E45-B3B3-909A74F01531}"/>
              </a:ext>
            </a:extLst>
          </p:cNvPr>
          <p:cNvSpPr txBox="1"/>
          <p:nvPr/>
        </p:nvSpPr>
        <p:spPr>
          <a:xfrm>
            <a:off x="7761686" y="2882677"/>
            <a:ext cx="650880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后继</a:t>
            </a:r>
          </a:p>
        </p:txBody>
      </p:sp>
    </p:spTree>
    <p:extLst>
      <p:ext uri="{BB962C8B-B14F-4D97-AF65-F5344CB8AC3E}">
        <p14:creationId xmlns:p14="http://schemas.microsoft.com/office/powerpoint/2010/main" val="24670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B443D6-60DC-4437-87F1-D71F9396E9B4}"/>
              </a:ext>
            </a:extLst>
          </p:cNvPr>
          <p:cNvSpPr/>
          <p:nvPr/>
        </p:nvSpPr>
        <p:spPr>
          <a:xfrm>
            <a:off x="6921502" y="2682078"/>
            <a:ext cx="441325" cy="35174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F776C86-803E-4F92-8A9C-045F1BA5E333}"/>
              </a:ext>
            </a:extLst>
          </p:cNvPr>
          <p:cNvSpPr/>
          <p:nvPr/>
        </p:nvSpPr>
        <p:spPr>
          <a:xfrm>
            <a:off x="10934702" y="2671140"/>
            <a:ext cx="503237" cy="35174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8" name="Group 86">
            <a:extLst>
              <a:ext uri="{FF2B5EF4-FFF2-40B4-BE49-F238E27FC236}">
                <a16:creationId xmlns:a16="http://schemas.microsoft.com/office/drawing/2014/main" id="{57ECF935-21C1-402E-A407-F3EAA1A3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18450"/>
              </p:ext>
            </p:extLst>
          </p:nvPr>
        </p:nvGraphicFramePr>
        <p:xfrm>
          <a:off x="6524627" y="2658558"/>
          <a:ext cx="1219200" cy="412642"/>
        </p:xfrm>
        <a:graphic>
          <a:graphicData uri="http://schemas.openxmlformats.org/drawingml/2006/table">
            <a:tbl>
              <a:tblPr/>
              <a:tblGrid>
                <a:gridCol w="3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573043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2.3.4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双向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38D670-EAD2-42BE-932D-AC505128FD7A}"/>
              </a:ext>
            </a:extLst>
          </p:cNvPr>
          <p:cNvSpPr txBox="1"/>
          <p:nvPr/>
        </p:nvSpPr>
        <p:spPr>
          <a:xfrm>
            <a:off x="4089242" y="1174322"/>
            <a:ext cx="611816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双向链表的一般形式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4AE7B3-CE00-4208-B081-7A7CE40FD3DD}"/>
              </a:ext>
            </a:extLst>
          </p:cNvPr>
          <p:cNvSpPr txBox="1"/>
          <p:nvPr/>
        </p:nvSpPr>
        <p:spPr>
          <a:xfrm>
            <a:off x="3887947" y="1808557"/>
            <a:ext cx="6118166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非空表 </a:t>
            </a:r>
          </a:p>
        </p:txBody>
      </p:sp>
      <p:graphicFrame>
        <p:nvGraphicFramePr>
          <p:cNvPr id="47" name="Group 64">
            <a:extLst>
              <a:ext uri="{FF2B5EF4-FFF2-40B4-BE49-F238E27FC236}">
                <a16:creationId xmlns:a16="http://schemas.microsoft.com/office/drawing/2014/main" id="{A87B271D-6A35-44D6-ACEA-B5BE2BFC6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5948"/>
              </p:ext>
            </p:extLst>
          </p:nvPr>
        </p:nvGraphicFramePr>
        <p:xfrm>
          <a:off x="4848227" y="2644270"/>
          <a:ext cx="1219200" cy="4320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71">
            <a:extLst>
              <a:ext uri="{FF2B5EF4-FFF2-40B4-BE49-F238E27FC236}">
                <a16:creationId xmlns:a16="http://schemas.microsoft.com/office/drawing/2014/main" id="{3B541ADE-25CA-45C1-ADA6-A3A7CA283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81509"/>
              </p:ext>
            </p:extLst>
          </p:nvPr>
        </p:nvGraphicFramePr>
        <p:xfrm>
          <a:off x="8124827" y="2644270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88">
            <a:extLst>
              <a:ext uri="{FF2B5EF4-FFF2-40B4-BE49-F238E27FC236}">
                <a16:creationId xmlns:a16="http://schemas.microsoft.com/office/drawing/2014/main" id="{5A158DA4-0009-404C-9CAF-CD1E1A3BD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52303"/>
              </p:ext>
            </p:extLst>
          </p:nvPr>
        </p:nvGraphicFramePr>
        <p:xfrm>
          <a:off x="10639427" y="2644270"/>
          <a:ext cx="1219200" cy="412642"/>
        </p:xfrm>
        <a:graphic>
          <a:graphicData uri="http://schemas.openxmlformats.org/drawingml/2006/table">
            <a:tbl>
              <a:tblPr/>
              <a:tblGrid>
                <a:gridCol w="29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43">
            <a:extLst>
              <a:ext uri="{FF2B5EF4-FFF2-40B4-BE49-F238E27FC236}">
                <a16:creationId xmlns:a16="http://schemas.microsoft.com/office/drawing/2014/main" id="{2EDB056C-C614-421B-AB1B-BB762A5AD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65" y="273475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Line 44">
            <a:extLst>
              <a:ext uri="{FF2B5EF4-FFF2-40B4-BE49-F238E27FC236}">
                <a16:creationId xmlns:a16="http://schemas.microsoft.com/office/drawing/2014/main" id="{4BA65A02-9F7C-4BFC-82BA-9744DBAAC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0227" y="273475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Line 45">
            <a:extLst>
              <a:ext uri="{FF2B5EF4-FFF2-40B4-BE49-F238E27FC236}">
                <a16:creationId xmlns:a16="http://schemas.microsoft.com/office/drawing/2014/main" id="{96311C4C-68C2-4D75-A100-3CF2DFE03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6027" y="2734758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Line 46">
            <a:extLst>
              <a:ext uri="{FF2B5EF4-FFF2-40B4-BE49-F238E27FC236}">
                <a16:creationId xmlns:a16="http://schemas.microsoft.com/office/drawing/2014/main" id="{218F3514-B356-4114-9DF5-0E23E71C0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7" y="2264858"/>
            <a:ext cx="624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Line 47">
            <a:extLst>
              <a:ext uri="{FF2B5EF4-FFF2-40B4-BE49-F238E27FC236}">
                <a16:creationId xmlns:a16="http://schemas.microsoft.com/office/drawing/2014/main" id="{C77410A1-00E6-4917-8040-53A9057F1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7" y="2268910"/>
            <a:ext cx="1588" cy="57221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Line 48">
            <a:extLst>
              <a:ext uri="{FF2B5EF4-FFF2-40B4-BE49-F238E27FC236}">
                <a16:creationId xmlns:a16="http://schemas.microsoft.com/office/drawing/2014/main" id="{7994E3A0-2A26-4CAD-8AF1-0AF6CD3D6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49027" y="2249362"/>
            <a:ext cx="1588" cy="3822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57" name="Group 96">
            <a:extLst>
              <a:ext uri="{FF2B5EF4-FFF2-40B4-BE49-F238E27FC236}">
                <a16:creationId xmlns:a16="http://schemas.microsoft.com/office/drawing/2014/main" id="{385B788F-405B-4AFE-970F-CACD3C12C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00130"/>
              </p:ext>
            </p:extLst>
          </p:nvPr>
        </p:nvGraphicFramePr>
        <p:xfrm>
          <a:off x="5313145" y="5509245"/>
          <a:ext cx="1793875" cy="448266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Text Box 75">
            <a:extLst>
              <a:ext uri="{FF2B5EF4-FFF2-40B4-BE49-F238E27FC236}">
                <a16:creationId xmlns:a16="http://schemas.microsoft.com/office/drawing/2014/main" id="{473A6B11-17C7-4FD7-B992-21DB92D42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5" y="3047495"/>
            <a:ext cx="7127875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表头结点                首结点                                                              尾结点</a:t>
            </a:r>
          </a:p>
        </p:txBody>
      </p:sp>
      <p:sp>
        <p:nvSpPr>
          <p:cNvPr id="59" name="Text Box 76">
            <a:extLst>
              <a:ext uri="{FF2B5EF4-FFF2-40B4-BE49-F238E27FC236}">
                <a16:creationId xmlns:a16="http://schemas.microsoft.com/office/drawing/2014/main" id="{B3B2D472-66A9-4AA3-8681-B88AAAAD5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436" y="2232810"/>
            <a:ext cx="2376487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 data next</a:t>
            </a:r>
          </a:p>
        </p:txBody>
      </p:sp>
      <p:sp>
        <p:nvSpPr>
          <p:cNvPr id="60" name="Text Box 77">
            <a:extLst>
              <a:ext uri="{FF2B5EF4-FFF2-40B4-BE49-F238E27FC236}">
                <a16:creationId xmlns:a16="http://schemas.microsoft.com/office/drawing/2014/main" id="{EBA471D8-FBC2-4EA5-9EB1-D8173EC35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947" y="3471947"/>
            <a:ext cx="7704137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为头指针，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指向表头结点，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指向首结点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L-&gt;next-&gt;data==a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L-&gt;prior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指向尾结点，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L-&gt;prior-&gt;data==a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L-&gt;next-&gt;prior== L-&gt;prior-&gt;next==NULL</a:t>
            </a:r>
          </a:p>
        </p:txBody>
      </p:sp>
      <p:sp>
        <p:nvSpPr>
          <p:cNvPr id="61" name="Line 79">
            <a:extLst>
              <a:ext uri="{FF2B5EF4-FFF2-40B4-BE49-F238E27FC236}">
                <a16:creationId xmlns:a16="http://schemas.microsoft.com/office/drawing/2014/main" id="{B4E77C2F-98B0-45F3-9683-1314DF0A7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40" y="2952245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Line 80">
            <a:extLst>
              <a:ext uri="{FF2B5EF4-FFF2-40B4-BE49-F238E27FC236}">
                <a16:creationId xmlns:a16="http://schemas.microsoft.com/office/drawing/2014/main" id="{8894CD8C-93D7-4FA3-BF5D-F10825561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8565" y="2952245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Line 81">
            <a:extLst>
              <a:ext uri="{FF2B5EF4-FFF2-40B4-BE49-F238E27FC236}">
                <a16:creationId xmlns:a16="http://schemas.microsoft.com/office/drawing/2014/main" id="{396495E0-C423-429C-954F-1A47407C6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4327" y="2952245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Line 82">
            <a:extLst>
              <a:ext uri="{FF2B5EF4-FFF2-40B4-BE49-F238E27FC236}">
                <a16:creationId xmlns:a16="http://schemas.microsoft.com/office/drawing/2014/main" id="{BB10FD05-72E7-4A9B-8205-7A7F85B95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9515" y="2952245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Text Box 83">
            <a:extLst>
              <a:ext uri="{FF2B5EF4-FFF2-40B4-BE49-F238E27FC236}">
                <a16:creationId xmlns:a16="http://schemas.microsoft.com/office/drawing/2014/main" id="{8113FFD9-4ACC-4413-A460-5E05E1830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4" y="2573673"/>
            <a:ext cx="428625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66" name="Line 84">
            <a:extLst>
              <a:ext uri="{FF2B5EF4-FFF2-40B4-BE49-F238E27FC236}">
                <a16:creationId xmlns:a16="http://schemas.microsoft.com/office/drawing/2014/main" id="{71716672-B70F-40B6-ACF9-8279926DC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5" y="286810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Text Box 89">
            <a:extLst>
              <a:ext uri="{FF2B5EF4-FFF2-40B4-BE49-F238E27FC236}">
                <a16:creationId xmlns:a16="http://schemas.microsoft.com/office/drawing/2014/main" id="{20E67966-1772-4F5C-A4D1-ABA265F3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395" y="5447333"/>
            <a:ext cx="428625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68" name="Line 90">
            <a:extLst>
              <a:ext uri="{FF2B5EF4-FFF2-40B4-BE49-F238E27FC236}">
                <a16:creationId xmlns:a16="http://schemas.microsoft.com/office/drawing/2014/main" id="{51C32BD4-2FAC-4BA7-BF08-AC5E2D54A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9595" y="572355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 Box 98">
            <a:extLst>
              <a:ext uri="{FF2B5EF4-FFF2-40B4-BE49-F238E27FC236}">
                <a16:creationId xmlns:a16="http://schemas.microsoft.com/office/drawing/2014/main" id="{E86757CB-7267-4E9E-9F3D-0CAA31D2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762" y="5929500"/>
            <a:ext cx="442753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L-&gt;next==L-&gt;prior==NULL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259A7CF-C47D-43BE-A5C4-7AF156936BF1}"/>
              </a:ext>
            </a:extLst>
          </p:cNvPr>
          <p:cNvSpPr txBox="1"/>
          <p:nvPr/>
        </p:nvSpPr>
        <p:spPr>
          <a:xfrm>
            <a:off x="3887947" y="4892208"/>
            <a:ext cx="3911415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空表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C9811BB-6C28-4DC0-92CF-F34E66809459}"/>
              </a:ext>
            </a:extLst>
          </p:cNvPr>
          <p:cNvGrpSpPr/>
          <p:nvPr/>
        </p:nvGrpSpPr>
        <p:grpSpPr>
          <a:xfrm>
            <a:off x="-244434" y="2436044"/>
            <a:ext cx="3733788" cy="3733785"/>
            <a:chOff x="904276" y="2085147"/>
            <a:chExt cx="3432925" cy="3432921"/>
          </a:xfrm>
        </p:grpSpPr>
        <p:sp>
          <p:nvSpPr>
            <p:cNvPr id="37" name="ïŝľiďê">
              <a:extLst>
                <a:ext uri="{FF2B5EF4-FFF2-40B4-BE49-F238E27FC236}">
                  <a16:creationId xmlns:a16="http://schemas.microsoft.com/office/drawing/2014/main" id="{72F43BCD-B067-465A-91A7-6E04E5090BC9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38" name="ïšḻïḑè">
              <a:extLst>
                <a:ext uri="{FF2B5EF4-FFF2-40B4-BE49-F238E27FC236}">
                  <a16:creationId xmlns:a16="http://schemas.microsoft.com/office/drawing/2014/main" id="{8040A33B-CE73-453D-BD2C-267091C1A389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6" name="îṩľîḓe">
                <a:extLst>
                  <a:ext uri="{FF2B5EF4-FFF2-40B4-BE49-F238E27FC236}">
                    <a16:creationId xmlns:a16="http://schemas.microsoft.com/office/drawing/2014/main" id="{EA05B86B-11FB-4089-8F97-7EA05EAF219E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íṥḷídé">
                <a:extLst>
                  <a:ext uri="{FF2B5EF4-FFF2-40B4-BE49-F238E27FC236}">
                    <a16:creationId xmlns:a16="http://schemas.microsoft.com/office/drawing/2014/main" id="{281101AC-D3EE-4136-A18E-217FDD3BE873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ïŝļïḍe">
                <a:extLst>
                  <a:ext uri="{FF2B5EF4-FFF2-40B4-BE49-F238E27FC236}">
                    <a16:creationId xmlns:a16="http://schemas.microsoft.com/office/drawing/2014/main" id="{3AE67909-35B1-485D-A529-7ADF0106F5D4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íṣlíďê">
                <a:extLst>
                  <a:ext uri="{FF2B5EF4-FFF2-40B4-BE49-F238E27FC236}">
                    <a16:creationId xmlns:a16="http://schemas.microsoft.com/office/drawing/2014/main" id="{33DA5E3F-65B5-45BA-965B-D27A24D8434A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îSliḋé">
                <a:extLst>
                  <a:ext uri="{FF2B5EF4-FFF2-40B4-BE49-F238E27FC236}">
                    <a16:creationId xmlns:a16="http://schemas.microsoft.com/office/drawing/2014/main" id="{59DDAFCD-6F3F-4199-8E9A-AC47A41FDA3A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isliḋe">
                <a:extLst>
                  <a:ext uri="{FF2B5EF4-FFF2-40B4-BE49-F238E27FC236}">
                    <a16:creationId xmlns:a16="http://schemas.microsoft.com/office/drawing/2014/main" id="{37059B53-C2AF-4B75-AC12-879731E49BB4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iṧliḓé">
                <a:extLst>
                  <a:ext uri="{FF2B5EF4-FFF2-40B4-BE49-F238E27FC236}">
                    <a16:creationId xmlns:a16="http://schemas.microsoft.com/office/drawing/2014/main" id="{8488ED73-4F2E-4E0F-9279-B3E7CFB2D853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ís1îḑe">
                <a:extLst>
                  <a:ext uri="{FF2B5EF4-FFF2-40B4-BE49-F238E27FC236}">
                    <a16:creationId xmlns:a16="http://schemas.microsoft.com/office/drawing/2014/main" id="{E9678D72-9D11-4E96-B7BF-F96896598115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isliḑè">
                <a:extLst>
                  <a:ext uri="{FF2B5EF4-FFF2-40B4-BE49-F238E27FC236}">
                    <a16:creationId xmlns:a16="http://schemas.microsoft.com/office/drawing/2014/main" id="{F3C59CF1-727E-4342-9A12-0091CC436FEE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îśľídé">
                <a:extLst>
                  <a:ext uri="{FF2B5EF4-FFF2-40B4-BE49-F238E27FC236}">
                    <a16:creationId xmlns:a16="http://schemas.microsoft.com/office/drawing/2014/main" id="{99B21A9B-AFA7-4783-A172-E5248E2375EA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ïṡľiḋê">
                <a:extLst>
                  <a:ext uri="{FF2B5EF4-FFF2-40B4-BE49-F238E27FC236}">
                    <a16:creationId xmlns:a16="http://schemas.microsoft.com/office/drawing/2014/main" id="{DF1EEA96-7D15-440F-8B13-F7C84BB22A10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íṧľíḓé">
                <a:extLst>
                  <a:ext uri="{FF2B5EF4-FFF2-40B4-BE49-F238E27FC236}">
                    <a16:creationId xmlns:a16="http://schemas.microsoft.com/office/drawing/2014/main" id="{148A6523-4FE8-469D-8C71-4D2285B8188A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ïśḻîdê">
                <a:extLst>
                  <a:ext uri="{FF2B5EF4-FFF2-40B4-BE49-F238E27FC236}">
                    <a16:creationId xmlns:a16="http://schemas.microsoft.com/office/drawing/2014/main" id="{07B4206E-FA12-4A2B-AE46-741C2626C700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ïSľïďe">
                <a:extLst>
                  <a:ext uri="{FF2B5EF4-FFF2-40B4-BE49-F238E27FC236}">
                    <a16:creationId xmlns:a16="http://schemas.microsoft.com/office/drawing/2014/main" id="{68C92CD8-4024-42BB-8D09-CB4BB3595CAC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íSľïḑê">
                <a:extLst>
                  <a:ext uri="{FF2B5EF4-FFF2-40B4-BE49-F238E27FC236}">
                    <a16:creationId xmlns:a16="http://schemas.microsoft.com/office/drawing/2014/main" id="{631F3A5E-9C76-4874-B1F5-208BFFA48166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îṣļîḋè">
                <a:extLst>
                  <a:ext uri="{FF2B5EF4-FFF2-40B4-BE49-F238E27FC236}">
                    <a16:creationId xmlns:a16="http://schemas.microsoft.com/office/drawing/2014/main" id="{8965C28C-B8DB-4ACB-B77B-05CAB8DFBD62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i$ḻiḋé">
                <a:extLst>
                  <a:ext uri="{FF2B5EF4-FFF2-40B4-BE49-F238E27FC236}">
                    <a16:creationId xmlns:a16="http://schemas.microsoft.com/office/drawing/2014/main" id="{6F4B17DF-6A84-4F6D-83E5-3A832816F2CE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ïṧľíḋè">
                <a:extLst>
                  <a:ext uri="{FF2B5EF4-FFF2-40B4-BE49-F238E27FC236}">
                    <a16:creationId xmlns:a16="http://schemas.microsoft.com/office/drawing/2014/main" id="{6FFE5367-BBE7-475E-A52F-576CF52CCBF3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íş1îḍe">
                <a:extLst>
                  <a:ext uri="{FF2B5EF4-FFF2-40B4-BE49-F238E27FC236}">
                    <a16:creationId xmlns:a16="http://schemas.microsoft.com/office/drawing/2014/main" id="{3E32AA51-2F59-4EBB-9E4C-D06D9EDD860C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išļíḓe">
                <a:extLst>
                  <a:ext uri="{FF2B5EF4-FFF2-40B4-BE49-F238E27FC236}">
                    <a16:creationId xmlns:a16="http://schemas.microsoft.com/office/drawing/2014/main" id="{817660A9-41E3-4E2C-BDAF-8FE6DE6249F2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íṡlíḓe">
                <a:extLst>
                  <a:ext uri="{FF2B5EF4-FFF2-40B4-BE49-F238E27FC236}">
                    <a16:creationId xmlns:a16="http://schemas.microsoft.com/office/drawing/2014/main" id="{5DABD9FB-1089-44DE-B83B-7C083E09B652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iṡḻîḍê">
                <a:extLst>
                  <a:ext uri="{FF2B5EF4-FFF2-40B4-BE49-F238E27FC236}">
                    <a16:creationId xmlns:a16="http://schemas.microsoft.com/office/drawing/2014/main" id="{335EAA9C-4926-4CE9-93AF-6C52F62D3540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ïşḷïḋe">
                <a:extLst>
                  <a:ext uri="{FF2B5EF4-FFF2-40B4-BE49-F238E27FC236}">
                    <a16:creationId xmlns:a16="http://schemas.microsoft.com/office/drawing/2014/main" id="{AE0F264D-E821-40E0-BECB-990F24B2E4E0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îšḻiḑé">
                <a:extLst>
                  <a:ext uri="{FF2B5EF4-FFF2-40B4-BE49-F238E27FC236}">
                    <a16:creationId xmlns:a16="http://schemas.microsoft.com/office/drawing/2014/main" id="{59AD7226-5A60-4B78-B510-42A56B803CA7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ïšlîḍè">
                <a:extLst>
                  <a:ext uri="{FF2B5EF4-FFF2-40B4-BE49-F238E27FC236}">
                    <a16:creationId xmlns:a16="http://schemas.microsoft.com/office/drawing/2014/main" id="{D185B138-2DF1-4D27-B60B-33E8A1C001B2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ïšľïḑê">
                <a:extLst>
                  <a:ext uri="{FF2B5EF4-FFF2-40B4-BE49-F238E27FC236}">
                    <a16:creationId xmlns:a16="http://schemas.microsoft.com/office/drawing/2014/main" id="{BE6229EE-E241-43D4-A5F3-E389C45C08D3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íṡḻíḍê">
                <a:extLst>
                  <a:ext uri="{FF2B5EF4-FFF2-40B4-BE49-F238E27FC236}">
                    <a16:creationId xmlns:a16="http://schemas.microsoft.com/office/drawing/2014/main" id="{7795B0C9-5CA3-43A2-8A25-F20DAE5893A5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íšļiďè">
                <a:extLst>
                  <a:ext uri="{FF2B5EF4-FFF2-40B4-BE49-F238E27FC236}">
                    <a16:creationId xmlns:a16="http://schemas.microsoft.com/office/drawing/2014/main" id="{6ACB9D72-56C9-44E9-87FE-594BDD632C4C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íṡḷíḓê">
                <a:extLst>
                  <a:ext uri="{FF2B5EF4-FFF2-40B4-BE49-F238E27FC236}">
                    <a16:creationId xmlns:a16="http://schemas.microsoft.com/office/drawing/2014/main" id="{2FFF70AC-CE9A-4BCA-B5F4-B8A06E3A2037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iśḻîḑê">
                <a:extLst>
                  <a:ext uri="{FF2B5EF4-FFF2-40B4-BE49-F238E27FC236}">
                    <a16:creationId xmlns:a16="http://schemas.microsoft.com/office/drawing/2014/main" id="{69ECCD56-B034-44C2-9330-F33258137E66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ïṥ1îḓé">
                <a:extLst>
                  <a:ext uri="{FF2B5EF4-FFF2-40B4-BE49-F238E27FC236}">
                    <a16:creationId xmlns:a16="http://schemas.microsoft.com/office/drawing/2014/main" id="{66C6CBAE-C7D5-4660-B21F-E3A1D5C3CD70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íSľïḍê">
                <a:extLst>
                  <a:ext uri="{FF2B5EF4-FFF2-40B4-BE49-F238E27FC236}">
                    <a16:creationId xmlns:a16="http://schemas.microsoft.com/office/drawing/2014/main" id="{B3DA0C5E-469E-47F3-93E7-C98C0082DF52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iśľiḓé">
                <a:extLst>
                  <a:ext uri="{FF2B5EF4-FFF2-40B4-BE49-F238E27FC236}">
                    <a16:creationId xmlns:a16="http://schemas.microsoft.com/office/drawing/2014/main" id="{2F7055F6-1155-4EAA-94CA-1B49771B22F0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iṣ1ïdê">
                <a:extLst>
                  <a:ext uri="{FF2B5EF4-FFF2-40B4-BE49-F238E27FC236}">
                    <a16:creationId xmlns:a16="http://schemas.microsoft.com/office/drawing/2014/main" id="{BA47B193-F7EC-48BC-AD97-3D2D3C9B9AA4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ïṩlîḑè">
              <a:extLst>
                <a:ext uri="{FF2B5EF4-FFF2-40B4-BE49-F238E27FC236}">
                  <a16:creationId xmlns:a16="http://schemas.microsoft.com/office/drawing/2014/main" id="{7E8E7882-958B-44A3-842B-E4FFD0B77F11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ea typeface="微软雅黑" panose="020B0503020204020204" pitchFamily="34" charset="-122"/>
              </a:endParaRPr>
            </a:p>
          </p:txBody>
        </p:sp>
        <p:sp>
          <p:nvSpPr>
            <p:cNvPr id="44" name="ïsľiḓè">
              <a:extLst>
                <a:ext uri="{FF2B5EF4-FFF2-40B4-BE49-F238E27FC236}">
                  <a16:creationId xmlns:a16="http://schemas.microsoft.com/office/drawing/2014/main" id="{C69265FC-5E92-4EDC-8387-F346C1473611}"/>
                </a:ext>
              </a:extLst>
            </p:cNvPr>
            <p:cNvSpPr/>
            <p:nvPr/>
          </p:nvSpPr>
          <p:spPr>
            <a:xfrm>
              <a:off x="3909966" y="4397450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iṧḷiḍê">
              <a:extLst>
                <a:ext uri="{FF2B5EF4-FFF2-40B4-BE49-F238E27FC236}">
                  <a16:creationId xmlns:a16="http://schemas.microsoft.com/office/drawing/2014/main" id="{9B096D09-6F99-4F44-A2FA-E4D43A29A4AB}"/>
                </a:ext>
              </a:extLst>
            </p:cNvPr>
            <p:cNvSpPr/>
            <p:nvPr/>
          </p:nvSpPr>
          <p:spPr>
            <a:xfrm>
              <a:off x="3353439" y="212189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752FF70A-598A-40C6-A2A2-27F8EC9FC228}"/>
              </a:ext>
            </a:extLst>
          </p:cNvPr>
          <p:cNvCxnSpPr>
            <a:cxnSpLocks/>
          </p:cNvCxnSpPr>
          <p:nvPr/>
        </p:nvCxnSpPr>
        <p:spPr>
          <a:xfrm>
            <a:off x="2611786" y="2549957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BAD4188-ED40-43CC-A478-A9E26BEA4258}"/>
              </a:ext>
            </a:extLst>
          </p:cNvPr>
          <p:cNvCxnSpPr>
            <a:cxnSpLocks/>
          </p:cNvCxnSpPr>
          <p:nvPr/>
        </p:nvCxnSpPr>
        <p:spPr>
          <a:xfrm>
            <a:off x="3170823" y="5140125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6" grpId="0" animBg="1"/>
      <p:bldP spid="17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65" grpId="0"/>
      <p:bldP spid="66" grpId="0" animBg="1"/>
      <p:bldP spid="67" grpId="0"/>
      <p:bldP spid="68" grpId="0" animBg="1"/>
      <p:bldP spid="69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130000"/>
                </a:lnSpc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E5F286A-328F-4100-8110-DFEB1D0B8B8E}"/>
              </a:ext>
            </a:extLst>
          </p:cNvPr>
          <p:cNvSpPr txBox="1"/>
          <p:nvPr/>
        </p:nvSpPr>
        <p:spPr>
          <a:xfrm>
            <a:off x="1795549" y="185528"/>
            <a:ext cx="6118166" cy="59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2.3.4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双向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链表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92359B-A36F-436C-940E-E1D8DC42C643}"/>
              </a:ext>
            </a:extLst>
          </p:cNvPr>
          <p:cNvSpPr txBox="1"/>
          <p:nvPr/>
        </p:nvSpPr>
        <p:spPr>
          <a:xfrm>
            <a:off x="3765392" y="1220797"/>
            <a:ext cx="6118166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双向循环链表的一般形式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3646ECA-7588-4ABD-98F2-A6C1426C7B09}"/>
              </a:ext>
            </a:extLst>
          </p:cNvPr>
          <p:cNvSpPr txBox="1"/>
          <p:nvPr/>
        </p:nvSpPr>
        <p:spPr>
          <a:xfrm>
            <a:off x="3421579" y="1839922"/>
            <a:ext cx="6118166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EE5952"/>
                </a:solidFill>
                <a:cs typeface="+mn-ea"/>
                <a:sym typeface="+mn-lt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E5952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5952"/>
                </a:solidFill>
                <a:effectLst/>
                <a:uLnTx/>
                <a:uFillTx/>
                <a:cs typeface="+mn-ea"/>
                <a:sym typeface="+mn-lt"/>
              </a:rPr>
              <a:t>）非空表 </a:t>
            </a:r>
          </a:p>
        </p:txBody>
      </p:sp>
      <p:graphicFrame>
        <p:nvGraphicFramePr>
          <p:cNvPr id="58" name="Group 2">
            <a:extLst>
              <a:ext uri="{FF2B5EF4-FFF2-40B4-BE49-F238E27FC236}">
                <a16:creationId xmlns:a16="http://schemas.microsoft.com/office/drawing/2014/main" id="{3F06532B-7640-47E0-8FFF-F5BE6F28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38709"/>
              </p:ext>
            </p:extLst>
          </p:nvPr>
        </p:nvGraphicFramePr>
        <p:xfrm>
          <a:off x="4957454" y="2682696"/>
          <a:ext cx="1219200" cy="448266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18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12">
            <a:extLst>
              <a:ext uri="{FF2B5EF4-FFF2-40B4-BE49-F238E27FC236}">
                <a16:creationId xmlns:a16="http://schemas.microsoft.com/office/drawing/2014/main" id="{9590B816-D6F0-4DCC-BBCB-551CC8C7E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80478"/>
              </p:ext>
            </p:extLst>
          </p:nvPr>
        </p:nvGraphicFramePr>
        <p:xfrm>
          <a:off x="6633854" y="2696984"/>
          <a:ext cx="1219200" cy="448266"/>
        </p:xfrm>
        <a:graphic>
          <a:graphicData uri="http://schemas.openxmlformats.org/drawingml/2006/table">
            <a:tbl>
              <a:tblPr/>
              <a:tblGrid>
                <a:gridCol w="3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roup 22">
            <a:extLst>
              <a:ext uri="{FF2B5EF4-FFF2-40B4-BE49-F238E27FC236}">
                <a16:creationId xmlns:a16="http://schemas.microsoft.com/office/drawing/2014/main" id="{C354D866-93BC-44DB-983C-3ADDF3F0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58754"/>
              </p:ext>
            </p:extLst>
          </p:nvPr>
        </p:nvGraphicFramePr>
        <p:xfrm>
          <a:off x="8234054" y="2682696"/>
          <a:ext cx="1219200" cy="448266"/>
        </p:xfrm>
        <a:graphic>
          <a:graphicData uri="http://schemas.openxmlformats.org/drawingml/2006/table">
            <a:tbl>
              <a:tblPr/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32">
            <a:extLst>
              <a:ext uri="{FF2B5EF4-FFF2-40B4-BE49-F238E27FC236}">
                <a16:creationId xmlns:a16="http://schemas.microsoft.com/office/drawing/2014/main" id="{16D16E5F-3CE5-444E-B927-05A65309A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9608"/>
              </p:ext>
            </p:extLst>
          </p:nvPr>
        </p:nvGraphicFramePr>
        <p:xfrm>
          <a:off x="10748654" y="2682696"/>
          <a:ext cx="1219200" cy="448266"/>
        </p:xfrm>
        <a:graphic>
          <a:graphicData uri="http://schemas.openxmlformats.org/drawingml/2006/table">
            <a:tbl>
              <a:tblPr/>
              <a:tblGrid>
                <a:gridCol w="29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42">
            <a:extLst>
              <a:ext uri="{FF2B5EF4-FFF2-40B4-BE49-F238E27FC236}">
                <a16:creationId xmlns:a16="http://schemas.microsoft.com/office/drawing/2014/main" id="{73B6E460-A066-4424-BF0F-1A0045180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3692" y="277318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Line 43">
            <a:extLst>
              <a:ext uri="{FF2B5EF4-FFF2-40B4-BE49-F238E27FC236}">
                <a16:creationId xmlns:a16="http://schemas.microsoft.com/office/drawing/2014/main" id="{D863DA61-A148-4844-A56A-0249CF8EB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9454" y="2773184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Line 44">
            <a:extLst>
              <a:ext uri="{FF2B5EF4-FFF2-40B4-BE49-F238E27FC236}">
                <a16:creationId xmlns:a16="http://schemas.microsoft.com/office/drawing/2014/main" id="{0EE71A19-5D3E-489B-BAA6-EB04D11C0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5254" y="2773184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Line 45">
            <a:extLst>
              <a:ext uri="{FF2B5EF4-FFF2-40B4-BE49-F238E27FC236}">
                <a16:creationId xmlns:a16="http://schemas.microsoft.com/office/drawing/2014/main" id="{54E318D0-E061-4A1C-ACB3-B11E3B125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9854" y="2392184"/>
            <a:ext cx="624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Line 46">
            <a:extLst>
              <a:ext uri="{FF2B5EF4-FFF2-40B4-BE49-F238E27FC236}">
                <a16:creationId xmlns:a16="http://schemas.microsoft.com/office/drawing/2014/main" id="{E4476A92-1FF9-424F-BB29-D328C561D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9854" y="2392184"/>
            <a:ext cx="1588" cy="487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Line 47">
            <a:extLst>
              <a:ext uri="{FF2B5EF4-FFF2-40B4-BE49-F238E27FC236}">
                <a16:creationId xmlns:a16="http://schemas.microsoft.com/office/drawing/2014/main" id="{427535DA-5A1F-455B-B3C9-24CBF0746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8254" y="2392184"/>
            <a:ext cx="1588" cy="2778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8" name="Group 86">
            <a:extLst>
              <a:ext uri="{FF2B5EF4-FFF2-40B4-BE49-F238E27FC236}">
                <a16:creationId xmlns:a16="http://schemas.microsoft.com/office/drawing/2014/main" id="{3E5B7815-33F1-4578-AA73-9E9B73E16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559108"/>
              </p:ext>
            </p:extLst>
          </p:nvPr>
        </p:nvGraphicFramePr>
        <p:xfrm>
          <a:off x="5540980" y="5878623"/>
          <a:ext cx="1438275" cy="448266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 Box 59">
            <a:extLst>
              <a:ext uri="{FF2B5EF4-FFF2-40B4-BE49-F238E27FC236}">
                <a16:creationId xmlns:a16="http://schemas.microsoft.com/office/drawing/2014/main" id="{A78CBEF3-2136-407A-8557-BCDA6414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942" y="3085921"/>
            <a:ext cx="712787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表头结点                首结点                                                             尾结点</a:t>
            </a:r>
          </a:p>
        </p:txBody>
      </p:sp>
      <p:sp>
        <p:nvSpPr>
          <p:cNvPr id="70" name="Text Box 60">
            <a:extLst>
              <a:ext uri="{FF2B5EF4-FFF2-40B4-BE49-F238E27FC236}">
                <a16:creationId xmlns:a16="http://schemas.microsoft.com/office/drawing/2014/main" id="{DF0729F6-DF55-46D3-859B-F700BD7D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332" y="2291146"/>
            <a:ext cx="2376487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prior data next</a:t>
            </a:r>
          </a:p>
        </p:txBody>
      </p:sp>
      <p:sp>
        <p:nvSpPr>
          <p:cNvPr id="71" name="Text Box 61">
            <a:extLst>
              <a:ext uri="{FF2B5EF4-FFF2-40B4-BE49-F238E27FC236}">
                <a16:creationId xmlns:a16="http://schemas.microsoft.com/office/drawing/2014/main" id="{5ADB1CB1-53D4-4D9A-8997-5AA218A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279" y="3530534"/>
            <a:ext cx="7704137" cy="149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为头指针，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指向表头结点，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指向首结点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L-&gt;next-&gt;data==a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L-&gt;prior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指向尾结点，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L-&gt;prior-&gt;data==a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L-&gt;next-&gt;prior== L-&gt;prior-&gt;next==L</a:t>
            </a:r>
          </a:p>
        </p:txBody>
      </p:sp>
      <p:sp>
        <p:nvSpPr>
          <p:cNvPr id="72" name="Line 62">
            <a:extLst>
              <a:ext uri="{FF2B5EF4-FFF2-40B4-BE49-F238E27FC236}">
                <a16:creationId xmlns:a16="http://schemas.microsoft.com/office/drawing/2014/main" id="{0F792773-7E96-4AE5-99D5-2653FA001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67" y="2990671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Line 63">
            <a:extLst>
              <a:ext uri="{FF2B5EF4-FFF2-40B4-BE49-F238E27FC236}">
                <a16:creationId xmlns:a16="http://schemas.microsoft.com/office/drawing/2014/main" id="{225B0DDA-58DC-4060-8855-E67026B1F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7792" y="2990671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Line 64">
            <a:extLst>
              <a:ext uri="{FF2B5EF4-FFF2-40B4-BE49-F238E27FC236}">
                <a16:creationId xmlns:a16="http://schemas.microsoft.com/office/drawing/2014/main" id="{73697F05-3D40-49BC-8183-1D3406D25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3554" y="2990671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Line 65">
            <a:extLst>
              <a:ext uri="{FF2B5EF4-FFF2-40B4-BE49-F238E27FC236}">
                <a16:creationId xmlns:a16="http://schemas.microsoft.com/office/drawing/2014/main" id="{65449FFB-D2B9-44C5-BA1E-86D3D909B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8742" y="2990671"/>
            <a:ext cx="5762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Text Box 66">
            <a:extLst>
              <a:ext uri="{FF2B5EF4-FFF2-40B4-BE49-F238E27FC236}">
                <a16:creationId xmlns:a16="http://schemas.microsoft.com/office/drawing/2014/main" id="{E13D22D4-DCE7-4DA7-B280-34B24FBB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542" y="2630309"/>
            <a:ext cx="428625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77" name="Line 67">
            <a:extLst>
              <a:ext uri="{FF2B5EF4-FFF2-40B4-BE49-F238E27FC236}">
                <a16:creationId xmlns:a16="http://schemas.microsoft.com/office/drawing/2014/main" id="{674ADD71-173F-44D5-A7E5-658076E51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3742" y="290653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Text Box 68">
            <a:extLst>
              <a:ext uri="{FF2B5EF4-FFF2-40B4-BE49-F238E27FC236}">
                <a16:creationId xmlns:a16="http://schemas.microsoft.com/office/drawing/2014/main" id="{B1521A4C-3A56-467A-93E1-080738B24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230" y="5816711"/>
            <a:ext cx="428625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79" name="Line 69">
            <a:extLst>
              <a:ext uri="{FF2B5EF4-FFF2-40B4-BE49-F238E27FC236}">
                <a16:creationId xmlns:a16="http://schemas.microsoft.com/office/drawing/2014/main" id="{BC800D48-093E-47A6-9510-5731EB77A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7430" y="609293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Text Box 70">
            <a:extLst>
              <a:ext uri="{FF2B5EF4-FFF2-40B4-BE49-F238E27FC236}">
                <a16:creationId xmlns:a16="http://schemas.microsoft.com/office/drawing/2014/main" id="{22BB83C0-B05E-484D-901C-D106ECFA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500" y="5861665"/>
            <a:ext cx="442753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L-&gt;next==L-&gt;prior==L</a:t>
            </a:r>
          </a:p>
        </p:txBody>
      </p:sp>
      <p:sp>
        <p:nvSpPr>
          <p:cNvPr id="81" name="Line 71">
            <a:extLst>
              <a:ext uri="{FF2B5EF4-FFF2-40B4-BE49-F238E27FC236}">
                <a16:creationId xmlns:a16="http://schemas.microsoft.com/office/drawing/2014/main" id="{9030071A-B342-45B4-A396-D34F38D83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342" y="2808109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Line 72">
            <a:extLst>
              <a:ext uri="{FF2B5EF4-FFF2-40B4-BE49-F238E27FC236}">
                <a16:creationId xmlns:a16="http://schemas.microsoft.com/office/drawing/2014/main" id="{E97530F7-C356-48D2-8367-A74C01CD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18667" y="2303284"/>
            <a:ext cx="1587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Line 73">
            <a:extLst>
              <a:ext uri="{FF2B5EF4-FFF2-40B4-BE49-F238E27FC236}">
                <a16:creationId xmlns:a16="http://schemas.microsoft.com/office/drawing/2014/main" id="{F06EE465-1FF7-4B66-875C-779FE11F9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379" y="2303284"/>
            <a:ext cx="7126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Line 74">
            <a:extLst>
              <a:ext uri="{FF2B5EF4-FFF2-40B4-BE49-F238E27FC236}">
                <a16:creationId xmlns:a16="http://schemas.microsoft.com/office/drawing/2014/main" id="{4661BDD6-C316-4493-B368-74AEC1597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37667" y="287954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Line 75">
            <a:extLst>
              <a:ext uri="{FF2B5EF4-FFF2-40B4-BE49-F238E27FC236}">
                <a16:creationId xmlns:a16="http://schemas.microsoft.com/office/drawing/2014/main" id="{BCA3BBAF-F8FD-4497-8A16-4A32F0134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379" y="2303284"/>
            <a:ext cx="1588" cy="35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Line 76">
            <a:extLst>
              <a:ext uri="{FF2B5EF4-FFF2-40B4-BE49-F238E27FC236}">
                <a16:creationId xmlns:a16="http://schemas.microsoft.com/office/drawing/2014/main" id="{840CE947-E3A0-47C2-A696-E5B09295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7368" y="5564298"/>
            <a:ext cx="1587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Line 77">
            <a:extLst>
              <a:ext uri="{FF2B5EF4-FFF2-40B4-BE49-F238E27FC236}">
                <a16:creationId xmlns:a16="http://schemas.microsoft.com/office/drawing/2014/main" id="{CCE80696-B94A-41F6-99D3-C915AB8ED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7368" y="556429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Line 78">
            <a:extLst>
              <a:ext uri="{FF2B5EF4-FFF2-40B4-BE49-F238E27FC236}">
                <a16:creationId xmlns:a16="http://schemas.microsoft.com/office/drawing/2014/main" id="{8E841A56-9E29-4F4A-B064-1F1BC996C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968" y="556429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Line 79">
            <a:extLst>
              <a:ext uri="{FF2B5EF4-FFF2-40B4-BE49-F238E27FC236}">
                <a16:creationId xmlns:a16="http://schemas.microsoft.com/office/drawing/2014/main" id="{0DA5806A-3391-42BC-8229-6C9C6BB72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168" y="5564298"/>
            <a:ext cx="1587" cy="211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Line 80">
            <a:extLst>
              <a:ext uri="{FF2B5EF4-FFF2-40B4-BE49-F238E27FC236}">
                <a16:creationId xmlns:a16="http://schemas.microsoft.com/office/drawing/2014/main" id="{E37D526D-375B-45AA-8C00-E1BA60320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768" y="5564298"/>
            <a:ext cx="1587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Line 81">
            <a:extLst>
              <a:ext uri="{FF2B5EF4-FFF2-40B4-BE49-F238E27FC236}">
                <a16:creationId xmlns:a16="http://schemas.microsoft.com/office/drawing/2014/main" id="{8ABB9CA7-8E85-4219-AA79-327C93AE9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968" y="5564298"/>
            <a:ext cx="1587" cy="211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E221B5E-4AF6-4715-A557-A832AC32A3EB}"/>
              </a:ext>
            </a:extLst>
          </p:cNvPr>
          <p:cNvSpPr txBox="1"/>
          <p:nvPr/>
        </p:nvSpPr>
        <p:spPr>
          <a:xfrm>
            <a:off x="4093269" y="5161278"/>
            <a:ext cx="6105698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EE5952"/>
                </a:solidFill>
                <a:cs typeface="+mn-ea"/>
                <a:sym typeface="+mn-lt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E5952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5952"/>
                </a:solidFill>
                <a:effectLst/>
                <a:uLnTx/>
                <a:uFillTx/>
                <a:cs typeface="+mn-ea"/>
                <a:sym typeface="+mn-lt"/>
              </a:rPr>
              <a:t>）空表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50B9723-CCAC-4B1F-8FAB-B534950FFE23}"/>
              </a:ext>
            </a:extLst>
          </p:cNvPr>
          <p:cNvGrpSpPr/>
          <p:nvPr/>
        </p:nvGrpSpPr>
        <p:grpSpPr>
          <a:xfrm>
            <a:off x="-244434" y="2436044"/>
            <a:ext cx="3733788" cy="3733785"/>
            <a:chOff x="904276" y="2085147"/>
            <a:chExt cx="3432925" cy="3432921"/>
          </a:xfrm>
        </p:grpSpPr>
        <p:sp>
          <p:nvSpPr>
            <p:cNvPr id="51" name="ïŝľiďê">
              <a:extLst>
                <a:ext uri="{FF2B5EF4-FFF2-40B4-BE49-F238E27FC236}">
                  <a16:creationId xmlns:a16="http://schemas.microsoft.com/office/drawing/2014/main" id="{23F4C771-DC96-4D18-BF39-280D0CF458F5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grpSp>
          <p:nvGrpSpPr>
            <p:cNvPr id="52" name="ïšḻïḑè">
              <a:extLst>
                <a:ext uri="{FF2B5EF4-FFF2-40B4-BE49-F238E27FC236}">
                  <a16:creationId xmlns:a16="http://schemas.microsoft.com/office/drawing/2014/main" id="{399E2459-97B3-47B2-88EF-0607E15863DC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56" name="îṩľîḓe">
                <a:extLst>
                  <a:ext uri="{FF2B5EF4-FFF2-40B4-BE49-F238E27FC236}">
                    <a16:creationId xmlns:a16="http://schemas.microsoft.com/office/drawing/2014/main" id="{99E7F1C8-6E3B-4BAB-BB13-761A3AC38D73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íṥḷídé">
                <a:extLst>
                  <a:ext uri="{FF2B5EF4-FFF2-40B4-BE49-F238E27FC236}">
                    <a16:creationId xmlns:a16="http://schemas.microsoft.com/office/drawing/2014/main" id="{8D9B6A69-4CD7-43AA-80D4-88CEFC7A5BFC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ïŝļïḍe">
                <a:extLst>
                  <a:ext uri="{FF2B5EF4-FFF2-40B4-BE49-F238E27FC236}">
                    <a16:creationId xmlns:a16="http://schemas.microsoft.com/office/drawing/2014/main" id="{6D88B1FE-34B1-49FB-A90D-970232C8554B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íṣlíďê">
                <a:extLst>
                  <a:ext uri="{FF2B5EF4-FFF2-40B4-BE49-F238E27FC236}">
                    <a16:creationId xmlns:a16="http://schemas.microsoft.com/office/drawing/2014/main" id="{62A12D1A-1EF2-45FF-B636-59E641B258BF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îSliḋé">
                <a:extLst>
                  <a:ext uri="{FF2B5EF4-FFF2-40B4-BE49-F238E27FC236}">
                    <a16:creationId xmlns:a16="http://schemas.microsoft.com/office/drawing/2014/main" id="{4E872648-AD1A-4729-B7CE-59344F13E0E8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isliḋe">
                <a:extLst>
                  <a:ext uri="{FF2B5EF4-FFF2-40B4-BE49-F238E27FC236}">
                    <a16:creationId xmlns:a16="http://schemas.microsoft.com/office/drawing/2014/main" id="{330F9496-0A14-4C12-9668-BF8CAABAFD0E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iṧliḓé">
                <a:extLst>
                  <a:ext uri="{FF2B5EF4-FFF2-40B4-BE49-F238E27FC236}">
                    <a16:creationId xmlns:a16="http://schemas.microsoft.com/office/drawing/2014/main" id="{BFDB0BBA-9A27-4E4A-B511-2AA64935FE6C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ís1îḑe">
                <a:extLst>
                  <a:ext uri="{FF2B5EF4-FFF2-40B4-BE49-F238E27FC236}">
                    <a16:creationId xmlns:a16="http://schemas.microsoft.com/office/drawing/2014/main" id="{5898E95F-FDA9-48CF-B264-847F667B49AC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isliḑè">
                <a:extLst>
                  <a:ext uri="{FF2B5EF4-FFF2-40B4-BE49-F238E27FC236}">
                    <a16:creationId xmlns:a16="http://schemas.microsoft.com/office/drawing/2014/main" id="{75DDB40B-6362-4D93-8A0E-60AC9DA69B0E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îśľídé">
                <a:extLst>
                  <a:ext uri="{FF2B5EF4-FFF2-40B4-BE49-F238E27FC236}">
                    <a16:creationId xmlns:a16="http://schemas.microsoft.com/office/drawing/2014/main" id="{93BB87A9-A5A9-4B2F-B1A7-70517E745EB0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ïṡľiḋê">
                <a:extLst>
                  <a:ext uri="{FF2B5EF4-FFF2-40B4-BE49-F238E27FC236}">
                    <a16:creationId xmlns:a16="http://schemas.microsoft.com/office/drawing/2014/main" id="{12BD2682-AADA-4234-9F87-73CB66660E5A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íṧľíḓé">
                <a:extLst>
                  <a:ext uri="{FF2B5EF4-FFF2-40B4-BE49-F238E27FC236}">
                    <a16:creationId xmlns:a16="http://schemas.microsoft.com/office/drawing/2014/main" id="{787A46B3-3160-4278-B302-4FF38AC603CB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ïśḻîdê">
                <a:extLst>
                  <a:ext uri="{FF2B5EF4-FFF2-40B4-BE49-F238E27FC236}">
                    <a16:creationId xmlns:a16="http://schemas.microsoft.com/office/drawing/2014/main" id="{6C34C25D-0465-4A56-A3B0-E6E890BB6ECC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ïSľïďe">
                <a:extLst>
                  <a:ext uri="{FF2B5EF4-FFF2-40B4-BE49-F238E27FC236}">
                    <a16:creationId xmlns:a16="http://schemas.microsoft.com/office/drawing/2014/main" id="{A7F3E020-5411-4445-A59B-950915C0A0CB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íSľïḑê">
                <a:extLst>
                  <a:ext uri="{FF2B5EF4-FFF2-40B4-BE49-F238E27FC236}">
                    <a16:creationId xmlns:a16="http://schemas.microsoft.com/office/drawing/2014/main" id="{7973C4D3-3300-493E-868D-89AAC31295AD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îṣļîḋè">
                <a:extLst>
                  <a:ext uri="{FF2B5EF4-FFF2-40B4-BE49-F238E27FC236}">
                    <a16:creationId xmlns:a16="http://schemas.microsoft.com/office/drawing/2014/main" id="{044BC61A-FB94-4F93-899E-5940BD51DDAD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i$ḻiḋé">
                <a:extLst>
                  <a:ext uri="{FF2B5EF4-FFF2-40B4-BE49-F238E27FC236}">
                    <a16:creationId xmlns:a16="http://schemas.microsoft.com/office/drawing/2014/main" id="{5E5331B1-95D2-4DAA-B6A4-06B84C2A0CC1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ïṧľíḋè">
                <a:extLst>
                  <a:ext uri="{FF2B5EF4-FFF2-40B4-BE49-F238E27FC236}">
                    <a16:creationId xmlns:a16="http://schemas.microsoft.com/office/drawing/2014/main" id="{6E627E52-51EE-41AE-9355-8F86D76BCB03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íş1îḍe">
                <a:extLst>
                  <a:ext uri="{FF2B5EF4-FFF2-40B4-BE49-F238E27FC236}">
                    <a16:creationId xmlns:a16="http://schemas.microsoft.com/office/drawing/2014/main" id="{5DC83477-26D0-4C9A-87D4-119BA5CDDA63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išļíḓe">
                <a:extLst>
                  <a:ext uri="{FF2B5EF4-FFF2-40B4-BE49-F238E27FC236}">
                    <a16:creationId xmlns:a16="http://schemas.microsoft.com/office/drawing/2014/main" id="{831452A7-4F75-433A-8C63-6E91ECE2F5B7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íṡlíḓe">
                <a:extLst>
                  <a:ext uri="{FF2B5EF4-FFF2-40B4-BE49-F238E27FC236}">
                    <a16:creationId xmlns:a16="http://schemas.microsoft.com/office/drawing/2014/main" id="{5A45EAE6-1F37-4E27-80C1-406FCE812273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iṡḻîḍê">
                <a:extLst>
                  <a:ext uri="{FF2B5EF4-FFF2-40B4-BE49-F238E27FC236}">
                    <a16:creationId xmlns:a16="http://schemas.microsoft.com/office/drawing/2014/main" id="{AB0E01E9-73AE-4B3E-852D-BB820B2B7D4D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ïşḷïḋe">
                <a:extLst>
                  <a:ext uri="{FF2B5EF4-FFF2-40B4-BE49-F238E27FC236}">
                    <a16:creationId xmlns:a16="http://schemas.microsoft.com/office/drawing/2014/main" id="{082E5431-7C20-447C-9000-895CA6E2CCBC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îšḻiḑé">
                <a:extLst>
                  <a:ext uri="{FF2B5EF4-FFF2-40B4-BE49-F238E27FC236}">
                    <a16:creationId xmlns:a16="http://schemas.microsoft.com/office/drawing/2014/main" id="{2A954E56-E395-42A5-8DF7-EE342E881CB8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ïšlîḍè">
                <a:extLst>
                  <a:ext uri="{FF2B5EF4-FFF2-40B4-BE49-F238E27FC236}">
                    <a16:creationId xmlns:a16="http://schemas.microsoft.com/office/drawing/2014/main" id="{265ADECB-EDDD-4372-AB97-24C70F4A07CD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ïšľïḑê">
                <a:extLst>
                  <a:ext uri="{FF2B5EF4-FFF2-40B4-BE49-F238E27FC236}">
                    <a16:creationId xmlns:a16="http://schemas.microsoft.com/office/drawing/2014/main" id="{364BA424-7D2B-41E0-8F7C-2A0F683C0FBB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íṡḻíḍê">
                <a:extLst>
                  <a:ext uri="{FF2B5EF4-FFF2-40B4-BE49-F238E27FC236}">
                    <a16:creationId xmlns:a16="http://schemas.microsoft.com/office/drawing/2014/main" id="{BF8574B6-08D4-4F29-8D86-C1EB2D2A0784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íšļiďè">
                <a:extLst>
                  <a:ext uri="{FF2B5EF4-FFF2-40B4-BE49-F238E27FC236}">
                    <a16:creationId xmlns:a16="http://schemas.microsoft.com/office/drawing/2014/main" id="{34C2E121-33B0-4BE4-B2B4-7A6047ADE166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íṡḷíḓê">
                <a:extLst>
                  <a:ext uri="{FF2B5EF4-FFF2-40B4-BE49-F238E27FC236}">
                    <a16:creationId xmlns:a16="http://schemas.microsoft.com/office/drawing/2014/main" id="{F3F480BD-94A9-4959-870D-DEAC0ACB4E01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iśḻîḑê">
                <a:extLst>
                  <a:ext uri="{FF2B5EF4-FFF2-40B4-BE49-F238E27FC236}">
                    <a16:creationId xmlns:a16="http://schemas.microsoft.com/office/drawing/2014/main" id="{233385DD-28E9-4902-BB79-516FDD3617C9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ïṥ1îḓé">
                <a:extLst>
                  <a:ext uri="{FF2B5EF4-FFF2-40B4-BE49-F238E27FC236}">
                    <a16:creationId xmlns:a16="http://schemas.microsoft.com/office/drawing/2014/main" id="{BC5D978D-6BD8-464C-974D-BB8FBE693A76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íSľïḍê">
                <a:extLst>
                  <a:ext uri="{FF2B5EF4-FFF2-40B4-BE49-F238E27FC236}">
                    <a16:creationId xmlns:a16="http://schemas.microsoft.com/office/drawing/2014/main" id="{B3276EB1-2B3E-4D2C-9077-FFB53824BBE6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iśľiḓé">
                <a:extLst>
                  <a:ext uri="{FF2B5EF4-FFF2-40B4-BE49-F238E27FC236}">
                    <a16:creationId xmlns:a16="http://schemas.microsoft.com/office/drawing/2014/main" id="{E732CD64-B887-41E8-94FC-82465434A86A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iṣ1ïdê">
                <a:extLst>
                  <a:ext uri="{FF2B5EF4-FFF2-40B4-BE49-F238E27FC236}">
                    <a16:creationId xmlns:a16="http://schemas.microsoft.com/office/drawing/2014/main" id="{01C00553-9CFD-4F38-BBA5-FFCADF378B6C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ïṩlîḑè">
              <a:extLst>
                <a:ext uri="{FF2B5EF4-FFF2-40B4-BE49-F238E27FC236}">
                  <a16:creationId xmlns:a16="http://schemas.microsoft.com/office/drawing/2014/main" id="{B4DBFD5F-1238-4F65-BBAB-5E7440D343FF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ea typeface="微软雅黑" panose="020B0503020204020204" pitchFamily="34" charset="-122"/>
              </a:endParaRPr>
            </a:p>
          </p:txBody>
        </p:sp>
        <p:sp>
          <p:nvSpPr>
            <p:cNvPr id="54" name="ïsľiḓè">
              <a:extLst>
                <a:ext uri="{FF2B5EF4-FFF2-40B4-BE49-F238E27FC236}">
                  <a16:creationId xmlns:a16="http://schemas.microsoft.com/office/drawing/2014/main" id="{8F46ADB5-8D84-46F7-AA27-8DFA86391965}"/>
                </a:ext>
              </a:extLst>
            </p:cNvPr>
            <p:cNvSpPr/>
            <p:nvPr/>
          </p:nvSpPr>
          <p:spPr>
            <a:xfrm>
              <a:off x="3815176" y="4638687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iṧḷiḍê">
              <a:extLst>
                <a:ext uri="{FF2B5EF4-FFF2-40B4-BE49-F238E27FC236}">
                  <a16:creationId xmlns:a16="http://schemas.microsoft.com/office/drawing/2014/main" id="{04574E04-13DC-4EBC-AB05-7F49918D007E}"/>
                </a:ext>
              </a:extLst>
            </p:cNvPr>
            <p:cNvSpPr/>
            <p:nvPr/>
          </p:nvSpPr>
          <p:spPr>
            <a:xfrm>
              <a:off x="3353439" y="212189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86E7000-AD5E-4C2D-8570-69BFA7DBCAE5}"/>
              </a:ext>
            </a:extLst>
          </p:cNvPr>
          <p:cNvCxnSpPr>
            <a:cxnSpLocks/>
          </p:cNvCxnSpPr>
          <p:nvPr/>
        </p:nvCxnSpPr>
        <p:spPr>
          <a:xfrm>
            <a:off x="2611786" y="2549957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42067026-66AC-45DB-996A-201F41576244}"/>
              </a:ext>
            </a:extLst>
          </p:cNvPr>
          <p:cNvCxnSpPr>
            <a:cxnSpLocks/>
          </p:cNvCxnSpPr>
          <p:nvPr/>
        </p:nvCxnSpPr>
        <p:spPr>
          <a:xfrm>
            <a:off x="3252441" y="5419453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6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qzlzjsbf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675</TotalTime>
  <Words>1374</Words>
  <Application>Microsoft Office PowerPoint</Application>
  <PresentationFormat>宽屏</PresentationFormat>
  <Paragraphs>256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邓</cp:lastModifiedBy>
  <cp:revision>102</cp:revision>
  <dcterms:created xsi:type="dcterms:W3CDTF">2017-08-18T03:02:00Z</dcterms:created>
  <dcterms:modified xsi:type="dcterms:W3CDTF">2021-09-21T14:17:21Z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  <property fmtid="{D5CDD505-2E9C-101B-9397-08002B2CF9AE}" pid="3" name="KSORubyTemplateID">
    <vt:lpwstr>2</vt:lpwstr>
  </property>
</Properties>
</file>