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C20E-2C65-4C26-9154-5BF4736FFB2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1A7-5653-4A50-AB3A-EFAF8245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18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C20E-2C65-4C26-9154-5BF4736FFB2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1A7-5653-4A50-AB3A-EFAF8245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01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C20E-2C65-4C26-9154-5BF4736FFB2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1A7-5653-4A50-AB3A-EFAF8245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56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C20E-2C65-4C26-9154-5BF4736FFB2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1A7-5653-4A50-AB3A-EFAF8245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32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C20E-2C65-4C26-9154-5BF4736FFB2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1A7-5653-4A50-AB3A-EFAF8245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9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C20E-2C65-4C26-9154-5BF4736FFB2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1A7-5653-4A50-AB3A-EFAF8245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C20E-2C65-4C26-9154-5BF4736FFB2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1A7-5653-4A50-AB3A-EFAF8245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6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C20E-2C65-4C26-9154-5BF4736FFB2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1A7-5653-4A50-AB3A-EFAF8245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5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C20E-2C65-4C26-9154-5BF4736FFB2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1A7-5653-4A50-AB3A-EFAF8245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66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C20E-2C65-4C26-9154-5BF4736FFB2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1A7-5653-4A50-AB3A-EFAF8245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3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C20E-2C65-4C26-9154-5BF4736FFB2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1A7-5653-4A50-AB3A-EFAF8245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05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C20E-2C65-4C26-9154-5BF4736FFB26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01A7-5653-4A50-AB3A-EFAF8245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02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98" y="1479811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Instructions for ETF Analyzer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3999" y="4092490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Yu-</a:t>
            </a:r>
            <a:r>
              <a:rPr lang="en-US" altLang="zh-TW" dirty="0" err="1" smtClean="0"/>
              <a:t>Ching</a:t>
            </a:r>
            <a:r>
              <a:rPr lang="en-US" altLang="zh-TW" dirty="0" smtClean="0"/>
              <a:t> Liao, </a:t>
            </a:r>
            <a:r>
              <a:rPr lang="en-US" altLang="zh-TW" dirty="0" smtClean="0"/>
              <a:t>Prop. Trading Dept., Futures </a:t>
            </a:r>
            <a:r>
              <a:rPr lang="en-US" altLang="zh-TW" dirty="0" smtClean="0"/>
              <a:t>Prop. </a:t>
            </a:r>
            <a:r>
              <a:rPr lang="en-US" altLang="zh-TW" smtClean="0"/>
              <a:t>Trading </a:t>
            </a:r>
            <a:r>
              <a:rPr lang="en-US" altLang="zh-TW" smtClean="0"/>
              <a:t>Div.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6" y="1101986"/>
            <a:ext cx="2905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Save the image</a:t>
            </a:r>
            <a:endParaRPr lang="zh-TW" altLang="en-US" sz="4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591" y="1004196"/>
            <a:ext cx="6788209" cy="523468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-230" t="-195" r="16842" b="41391"/>
          <a:stretch/>
        </p:blipFill>
        <p:spPr>
          <a:xfrm>
            <a:off x="535732" y="2415270"/>
            <a:ext cx="4610161" cy="2567027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658494" y="2024349"/>
            <a:ext cx="42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We can save the image in selected location.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34890" y="5975806"/>
            <a:ext cx="325583" cy="31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926975" y="2393681"/>
            <a:ext cx="2094807" cy="3582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4788131" y="5020887"/>
            <a:ext cx="746759" cy="954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0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99" y="2261208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Possible Error Messages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6" y="1733753"/>
            <a:ext cx="2905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3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i="1" dirty="0" smtClean="0"/>
              <a:t>“Invalid number of days.”</a:t>
            </a:r>
            <a:endParaRPr lang="zh-TW" altLang="en-US" sz="4000" b="1" i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76897" y="1804883"/>
            <a:ext cx="770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/>
              <a:t>Cause: </a:t>
            </a:r>
            <a:r>
              <a:rPr lang="en-US" altLang="zh-TW" dirty="0" smtClean="0"/>
              <a:t>Not entering “positive integer” for “Number of days”.</a:t>
            </a:r>
          </a:p>
          <a:p>
            <a:r>
              <a:rPr lang="en-US" altLang="zh-TW" b="1" i="1" dirty="0" smtClean="0"/>
              <a:t>Solution</a:t>
            </a:r>
            <a:r>
              <a:rPr lang="en-US" altLang="zh-TW" dirty="0" smtClean="0"/>
              <a:t>: Make sure to enter positive integer rather than string or decimals.  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97" y="2746231"/>
            <a:ext cx="72390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0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i="1" dirty="0" smtClean="0"/>
              <a:t>“No ETFs selected.”</a:t>
            </a:r>
            <a:endParaRPr lang="zh-TW" altLang="en-US" sz="4000" b="1" i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76897" y="1804883"/>
            <a:ext cx="770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/>
              <a:t>Cause: </a:t>
            </a:r>
            <a:r>
              <a:rPr lang="en-US" altLang="zh-TW" dirty="0" smtClean="0"/>
              <a:t>Not selecting any of  ETFs. </a:t>
            </a:r>
          </a:p>
          <a:p>
            <a:r>
              <a:rPr lang="en-US" altLang="zh-TW" b="1" i="1" dirty="0" smtClean="0"/>
              <a:t>Solution</a:t>
            </a:r>
            <a:r>
              <a:rPr lang="en-US" altLang="zh-TW" dirty="0" smtClean="0"/>
              <a:t>: Make sure to select at least one ETF to be tested.  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32" y="2565409"/>
            <a:ext cx="65246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i="1" dirty="0" smtClean="0"/>
              <a:t>“The closing price of [‘stock ID’] containing only </a:t>
            </a:r>
            <a:r>
              <a:rPr lang="en-US" altLang="zh-TW" sz="3200" b="1" i="1" dirty="0" err="1" smtClean="0"/>
              <a:t>NaN</a:t>
            </a:r>
            <a:r>
              <a:rPr lang="en-US" altLang="zh-TW" sz="3200" b="1" i="1" dirty="0" smtClean="0"/>
              <a:t> values.” </a:t>
            </a:r>
            <a:endParaRPr lang="zh-TW" altLang="en-US" sz="3200" b="1" i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27811" y="1850745"/>
            <a:ext cx="8629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/>
              <a:t>Cause: </a:t>
            </a:r>
            <a:r>
              <a:rPr lang="en-US" altLang="zh-TW" dirty="0" smtClean="0"/>
              <a:t>All of the closing price of the specific stocks are 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 values. </a:t>
            </a:r>
          </a:p>
          <a:p>
            <a:r>
              <a:rPr lang="en-US" altLang="zh-TW" b="1" i="1" dirty="0" smtClean="0"/>
              <a:t>Solution</a:t>
            </a:r>
            <a:r>
              <a:rPr lang="en-US" altLang="zh-TW" dirty="0" smtClean="0"/>
              <a:t>: Better to inspect the SQL</a:t>
            </a:r>
            <a:r>
              <a:rPr lang="zh-TW" altLang="en-US" dirty="0"/>
              <a:t> </a:t>
            </a:r>
            <a:r>
              <a:rPr lang="en-US" altLang="zh-TW" dirty="0" smtClean="0"/>
              <a:t>Database. And make sure to press “Update Data” after the modification of SQL Database.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79" y="3017261"/>
            <a:ext cx="6810375" cy="2486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846" y="2959069"/>
            <a:ext cx="2959378" cy="256404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84379" y="5178828"/>
            <a:ext cx="623403" cy="324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9684379" y="2443942"/>
            <a:ext cx="207766" cy="2618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0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i="1" dirty="0" smtClean="0"/>
              <a:t>“Warning:</a:t>
            </a:r>
            <a:r>
              <a:rPr lang="zh-TW" altLang="en-US" sz="3200" b="1" i="1" dirty="0"/>
              <a:t> </a:t>
            </a:r>
            <a:r>
              <a:rPr lang="en-US" altLang="zh-TW" sz="3200" b="1" i="1" dirty="0" smtClean="0"/>
              <a:t>The latest date is not the recent weekdays.” </a:t>
            </a:r>
            <a:endParaRPr lang="zh-TW" altLang="en-US" sz="3200" b="1" i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186247" y="1526549"/>
            <a:ext cx="862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/>
              <a:t>Cause: </a:t>
            </a:r>
            <a:r>
              <a:rPr lang="en-US" altLang="zh-TW" dirty="0" smtClean="0"/>
              <a:t>The database is not updated to the latest weekdays. </a:t>
            </a:r>
          </a:p>
          <a:p>
            <a:r>
              <a:rPr lang="en-US" altLang="zh-TW" b="1" i="1" dirty="0" smtClean="0"/>
              <a:t>Solution</a:t>
            </a:r>
            <a:r>
              <a:rPr lang="en-US" altLang="zh-TW" dirty="0" smtClean="0"/>
              <a:t>: Be sure to update the database to get the latest closing prices and weights. 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51" y="2280944"/>
            <a:ext cx="4212439" cy="302702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130935" y="3194293"/>
            <a:ext cx="2960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P.S. We can still get the result with this warning message. Yet it is better to update the database for accuracy.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6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1:</a:t>
            </a:r>
            <a:r>
              <a:rPr lang="el-GR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Click</a:t>
            </a:r>
            <a:r>
              <a:rPr lang="en-US" altLang="zh-TW" dirty="0" smtClean="0"/>
              <a:t> “ETF Analyzer GUI”. 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65" y="2624025"/>
            <a:ext cx="3896269" cy="1609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28211" y="2693324"/>
            <a:ext cx="1338349" cy="1438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441469" y="1338349"/>
            <a:ext cx="1986742" cy="1285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41469" y="4408542"/>
            <a:ext cx="582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P.S. This might take about 10 – 20 secs to initialize.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P.S. DO NOT DELETE THE FOLDER “</a:t>
            </a:r>
            <a:r>
              <a:rPr lang="en-US" altLang="zh-TW" dirty="0" err="1" smtClean="0">
                <a:solidFill>
                  <a:srgbClr val="FF0000"/>
                </a:solidFill>
              </a:rPr>
              <a:t>ETF_Analyzer_NEO_GUI</a:t>
            </a:r>
            <a:r>
              <a:rPr lang="en-US" altLang="zh-TW" dirty="0" smtClean="0">
                <a:solidFill>
                  <a:srgbClr val="FF0000"/>
                </a:solidFill>
              </a:rPr>
              <a:t>”!! 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5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Step 2: 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Enter</a:t>
            </a:r>
            <a:r>
              <a:rPr lang="en-US" altLang="zh-TW" sz="4000" dirty="0" smtClean="0"/>
              <a:t> the “Number of days” to be tested. 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519" y="1817773"/>
            <a:ext cx="4296962" cy="30562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47519" y="1995055"/>
            <a:ext cx="4296962" cy="423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175462" y="1263535"/>
            <a:ext cx="681643" cy="731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76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Step 3:</a:t>
            </a:r>
            <a:r>
              <a:rPr lang="en-US" altLang="zh-TW" sz="4000" b="1" dirty="0" smtClean="0"/>
              <a:t> 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Check</a:t>
            </a:r>
            <a:r>
              <a:rPr lang="en-US" altLang="zh-TW" sz="4000" b="1" dirty="0" smtClean="0"/>
              <a:t> </a:t>
            </a:r>
            <a:r>
              <a:rPr lang="en-US" altLang="zh-TW" sz="4000" dirty="0" smtClean="0"/>
              <a:t>the ETFs to be tested.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01" y="1266523"/>
            <a:ext cx="4991797" cy="43249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27406" y="1953491"/>
            <a:ext cx="2549198" cy="2610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108960" y="1266523"/>
            <a:ext cx="340822" cy="595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17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Step 4: 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Run</a:t>
            </a:r>
            <a:r>
              <a:rPr lang="en-US" altLang="zh-TW" sz="4000" dirty="0" smtClean="0"/>
              <a:t>! (or press Enter)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01" y="1690688"/>
            <a:ext cx="4991797" cy="43249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63193" y="5370238"/>
            <a:ext cx="606829" cy="482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108960" y="1266523"/>
            <a:ext cx="1596044" cy="4045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47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Result: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247" y="1027906"/>
            <a:ext cx="6788209" cy="52346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9985" y="1271847"/>
            <a:ext cx="1529542" cy="1654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719454" y="3217026"/>
            <a:ext cx="454430" cy="310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56954" y="2846611"/>
            <a:ext cx="2826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P.S. We can re-select the variables and re-run the program.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100647" y="2543695"/>
            <a:ext cx="798022" cy="302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702789" y="2715437"/>
            <a:ext cx="947393" cy="443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7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99" y="2261208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Functions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6" y="1733753"/>
            <a:ext cx="2905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7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Save selection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744" y="1155904"/>
            <a:ext cx="4991797" cy="43249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04909" y="4921135"/>
            <a:ext cx="1088967" cy="482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62300" y="2480851"/>
            <a:ext cx="3923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We can save the selections of variables for next time.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27469" y="3175462"/>
            <a:ext cx="2252749" cy="1662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8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Update Data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682" y="1143435"/>
            <a:ext cx="4991797" cy="43249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77745" y="4921135"/>
            <a:ext cx="989215" cy="423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62300" y="2480851"/>
            <a:ext cx="3923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If SQL Database has been modified, it is better to update the referred database.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27469" y="3175462"/>
            <a:ext cx="3125586" cy="1745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5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325</Words>
  <Application>Microsoft Office PowerPoint</Application>
  <PresentationFormat>寬螢幕</PresentationFormat>
  <Paragraphs>31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Instructions for ETF Analyzer </vt:lpstr>
      <vt:lpstr>Step 1: Click “ETF Analyzer GUI”.  </vt:lpstr>
      <vt:lpstr>Step 2: Enter the “Number of days” to be tested. </vt:lpstr>
      <vt:lpstr>Step 3: Check the ETFs to be tested.</vt:lpstr>
      <vt:lpstr>Step 4: Run! (or press Enter)</vt:lpstr>
      <vt:lpstr>Result:</vt:lpstr>
      <vt:lpstr>Functions</vt:lpstr>
      <vt:lpstr>Save selection</vt:lpstr>
      <vt:lpstr>Update Data</vt:lpstr>
      <vt:lpstr>Save the image</vt:lpstr>
      <vt:lpstr>Possible Error Messages</vt:lpstr>
      <vt:lpstr>“Invalid number of days.”</vt:lpstr>
      <vt:lpstr>“No ETFs selected.”</vt:lpstr>
      <vt:lpstr>“The closing price of [‘stock ID’] containing only NaN values.” </vt:lpstr>
      <vt:lpstr>“Warning: The latest date is not the recent weekdays.”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ETF Analyzer</dc:title>
  <dc:creator>廖于慶自營部期貨自營處</dc:creator>
  <cp:lastModifiedBy>廖于慶自營部期貨自營處</cp:lastModifiedBy>
  <cp:revision>8</cp:revision>
  <dcterms:created xsi:type="dcterms:W3CDTF">2023-07-28T02:26:13Z</dcterms:created>
  <dcterms:modified xsi:type="dcterms:W3CDTF">2023-07-31T02:16:57Z</dcterms:modified>
</cp:coreProperties>
</file>