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70" r:id="rId11"/>
    <p:sldId id="265" r:id="rId12"/>
    <p:sldId id="266" r:id="rId13"/>
    <p:sldId id="275" r:id="rId14"/>
    <p:sldId id="276" r:id="rId15"/>
    <p:sldId id="268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931C0-0855-4EE8-A53B-EAF863916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BC311-B5FB-4D6A-B17F-4729E8AB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934D1-0E0B-445C-BA1F-996CCBDE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543B6-9586-406E-A7D9-47894B0A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A608B-7F0C-4C6B-AB10-BAF2AFD0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3FCB1-2331-4832-A5EE-3C98EC74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0B992-796F-499E-BF6A-E59DAA1D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D8D49-E1B6-41E8-AFA5-00E8FBF5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69FEB-CB21-4AAD-8796-AE2BD4D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A0101-828B-44B1-ACD2-B1A693BB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7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2148F7-4131-44D2-BBF7-523834FC9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5EE40-CCE7-4E6C-A84D-0FC62AB7F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8703A-24BC-49FC-AEC7-87064F53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56CED-1E56-4C3D-88DB-4B7F6E3C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92195-100C-4B6C-9F9A-78BD296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99129-3DC1-478D-B272-A602C1F1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542CD-51A2-42E1-97C7-5D990844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E6564-7D25-4BE4-905C-234FFAE5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423BD-54AD-429F-8D0B-FF41DEFA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49E2A-AC61-4ABE-B731-A2888CD4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1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0B20F-EE38-4190-BAF3-610D8F6F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5E0D9-3CBB-4399-94F1-00084B58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7C44C-9E90-468A-B460-8274504F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BBAF4-1DFC-4BA2-A336-0D5784E9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1EA9C-B047-4E54-A586-9454AA11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5D9-75DE-4387-AE40-2ECE0058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C7CD5-C370-489B-99D9-CEB2AE1E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A3DE6-9C00-418E-8FBC-105EE925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BA086-D61E-4402-BCD9-0BEC512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7FEA-0307-416F-812C-7665A494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1DF0C-F6E6-40BB-A437-0CE672A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34998-3632-4A31-8963-B39A541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5E5A0-116D-43A1-B02C-409AEC7E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09505-5017-424A-9D31-1E5A33166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6A8C7-4854-4A10-A31A-C22EC4F66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03A5D-CBFA-429C-AD16-3D6C53500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38233E-C730-4AB7-AF8C-9172792F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E95780-7947-4A69-BD76-C68442AB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AEEAA1-54E0-452E-9CEC-6431E3A1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CF5C-8DA8-4425-9846-3D0F89C8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D94CC-B1D3-4FBD-82A8-15264FE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E441A-85B2-44F1-81A6-685E0F9C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B5858-256A-4519-9650-D8D5D60E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3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39543-B3D6-4BA0-9484-D9AD283C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4B2246-22DF-4A06-84D7-DD519C66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E370C-0927-46C0-B395-A85261E9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0CCDE-222E-4CBF-B211-8194A556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92C1A-40D6-411F-B07E-298940A5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8D986-FDC7-4BE0-BF65-34BE3A7F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A438D-A41E-4E72-845C-9ACD2AF6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BB459-568E-41DD-8F52-AC2C476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85D69-2028-4B58-938F-C90F3696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5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4C639-0FF2-49D2-9F04-7E560D7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77BA44-5FC1-4160-B485-716EC4440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9B046-C9BD-4AF9-8648-98EF03B0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EB2BD-81ED-449E-B260-78E688D3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82F11-1FF1-4D73-8226-F55F0B3A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A0F55-C75B-493C-B41D-115845A9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82748-28E4-4543-B351-B597AE5D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D021D-DC3A-4B60-94AE-2EC74B3F2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AF0E9-0F71-4731-8048-205EDB4C3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D0CF-EA83-4C3E-A5E2-D8D01C48CAE6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F8D1-4AE0-457E-A029-4F0FFD710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43347-B995-4FCB-810E-39CA7D948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9EDB8-781D-4B04-96A3-7D11EBAE1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B0D2B-0BA1-4F67-8137-5709BC525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블록체인 기반의 </a:t>
            </a:r>
            <a:br>
              <a:rPr lang="en-US" altLang="ko-KR" dirty="0"/>
            </a:br>
            <a:r>
              <a:rPr lang="ko-KR" altLang="en-US" dirty="0"/>
              <a:t>네트워크 접근 제어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908D7-DD2C-47BB-982E-958894D39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/>
              <a:t>종합설계과제 </a:t>
            </a:r>
            <a:r>
              <a:rPr lang="en-US" altLang="ko-KR" sz="2000" dirty="0"/>
              <a:t>(1633)</a:t>
            </a:r>
          </a:p>
          <a:p>
            <a:pPr fontAlgn="base" latinLnBrk="0"/>
            <a:r>
              <a:rPr lang="en-US" altLang="ko-KR" sz="2000" dirty="0"/>
              <a:t>21511748 </a:t>
            </a:r>
            <a:r>
              <a:rPr lang="ko-KR" altLang="en-US" sz="2000" dirty="0"/>
              <a:t>박준영</a:t>
            </a:r>
            <a:r>
              <a:rPr lang="en-US" altLang="ko-KR" sz="2000" dirty="0"/>
              <a:t>, 21511712 </a:t>
            </a:r>
            <a:r>
              <a:rPr lang="ko-KR" altLang="en-US" sz="2000" dirty="0" err="1"/>
              <a:t>강한샘</a:t>
            </a:r>
            <a:r>
              <a:rPr lang="en-US" altLang="ko-KR" sz="2000" dirty="0"/>
              <a:t>, 21511759 </a:t>
            </a:r>
            <a:r>
              <a:rPr lang="ko-KR" altLang="en-US" sz="2000" dirty="0" err="1"/>
              <a:t>신윤상</a:t>
            </a:r>
            <a:r>
              <a:rPr lang="en-US" altLang="ko-KR" sz="2000" dirty="0"/>
              <a:t>, 21511781 </a:t>
            </a:r>
            <a:r>
              <a:rPr lang="ko-KR" altLang="en-US" sz="2000" dirty="0" err="1"/>
              <a:t>이찬영</a:t>
            </a:r>
            <a:endParaRPr lang="ko-KR" altLang="en-US" sz="2000" dirty="0"/>
          </a:p>
          <a:p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8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875C7-D040-499F-98AB-4C764E86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Agent Protocol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49909B-1297-4491-B1B2-D596CB2A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21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029632">
            <a:extLst>
              <a:ext uri="{FF2B5EF4-FFF2-40B4-BE49-F238E27FC236}">
                <a16:creationId xmlns:a16="http://schemas.microsoft.com/office/drawing/2014/main" id="{037DB43F-AFCB-4D26-AB34-FC7A76E2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4" y="2147888"/>
            <a:ext cx="10184392" cy="35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A5C15-14C0-4CBD-9437-349E4F26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소요되는 재료비 및 인건비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FA58E-0AE0-4064-92B5-747904FE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재료비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L2 </a:t>
            </a:r>
            <a:r>
              <a:rPr lang="ko-KR" altLang="en-US" dirty="0" err="1"/>
              <a:t>스위치허브</a:t>
            </a:r>
            <a:r>
              <a:rPr lang="ko-KR" altLang="en-US" dirty="0"/>
              <a:t> </a:t>
            </a:r>
            <a:r>
              <a:rPr lang="en-US" altLang="ko-KR" dirty="0"/>
              <a:t>: \170,000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6A03E-CA3E-4D47-8B85-3BF4C94D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807832" cy="42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7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1AD7C-1D70-45B5-8C7F-B4DAC1DF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시장 규모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1EB72-2CD5-4656-9278-869BA1B0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최근 스마트폰</a:t>
            </a:r>
            <a:r>
              <a:rPr lang="en-US" altLang="ko-KR"/>
              <a:t> </a:t>
            </a:r>
            <a:r>
              <a:rPr lang="ko-KR" altLang="en-US"/>
              <a:t>등 </a:t>
            </a:r>
            <a:r>
              <a:rPr lang="en-US" altLang="ko-KR"/>
              <a:t>IoT </a:t>
            </a:r>
            <a:r>
              <a:rPr lang="ko-KR" altLang="en-US"/>
              <a:t>제품의 증가로 인해 단말의 개수가 늘어남에 따라 </a:t>
            </a:r>
            <a:r>
              <a:rPr lang="en-US" altLang="ko-KR"/>
              <a:t>NAC</a:t>
            </a:r>
            <a:r>
              <a:rPr lang="ko-KR" altLang="en-US"/>
              <a:t>의 필요성이 증가하고 있다</a:t>
            </a:r>
            <a:r>
              <a:rPr lang="en-US" altLang="ko-KR"/>
              <a:t>.</a:t>
            </a:r>
          </a:p>
          <a:p>
            <a:r>
              <a:rPr lang="en-US" altLang="ko-KR"/>
              <a:t>NAC </a:t>
            </a:r>
            <a:r>
              <a:rPr lang="ko-KR" altLang="en-US"/>
              <a:t>시장의 규모 또한 계속 성장중이다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61C3D-554A-46AA-9229-392626FB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" y="3148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40102208">
            <a:extLst>
              <a:ext uri="{FF2B5EF4-FFF2-40B4-BE49-F238E27FC236}">
                <a16:creationId xmlns:a16="http://schemas.microsoft.com/office/drawing/2014/main" id="{2FD6C7FD-7923-4CF1-B719-D00ED22B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72" y="3274955"/>
            <a:ext cx="5920456" cy="29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0F6D6-C806-4C04-B3ED-C87993E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동향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602EE-CA0B-4B10-B1A5-8B0E1396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17" y="1690688"/>
            <a:ext cx="9559565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BB0D9-F55A-4CAE-84B4-925C04DF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Breakdown</a:t>
            </a:r>
            <a:endParaRPr lang="ko-KR" altLang="en-US" dirty="0"/>
          </a:p>
        </p:txBody>
      </p:sp>
      <p:pic>
        <p:nvPicPr>
          <p:cNvPr id="4" name="_x140102768">
            <a:extLst>
              <a:ext uri="{FF2B5EF4-FFF2-40B4-BE49-F238E27FC236}">
                <a16:creationId xmlns:a16="http://schemas.microsoft.com/office/drawing/2014/main" id="{A1518DDE-FB2B-4BA7-888F-CF8C5AB2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227" y="1690688"/>
            <a:ext cx="6553545" cy="45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4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8BD1-DB85-48F9-A13B-A0AAD144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일정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6EF932-5763-4256-BCF5-7ADF536E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41" y="1233487"/>
            <a:ext cx="22071929" cy="88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40452456">
            <a:extLst>
              <a:ext uri="{FF2B5EF4-FFF2-40B4-BE49-F238E27FC236}">
                <a16:creationId xmlns:a16="http://schemas.microsoft.com/office/drawing/2014/main" id="{954B165F-2959-4A4B-8EC2-D3F8B3E3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5" y="2116768"/>
            <a:ext cx="10973544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35B2D-A2F0-4B8C-A27E-3F79B08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9B3A0-B665-4A46-9F22-E632EEB6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접근 제어 시스템이란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F2F6B-EB52-4C34-8A22-C9B45486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네트워크 망에 연결하는 사용자들에 대한 접근제어와 인증</a:t>
            </a:r>
            <a:endParaRPr lang="en-US" altLang="ko-KR" dirty="0"/>
          </a:p>
          <a:p>
            <a:r>
              <a:rPr lang="ko-KR" altLang="ko-KR" dirty="0"/>
              <a:t>장치 통제</a:t>
            </a:r>
            <a:endParaRPr lang="en-US" altLang="ko-KR" dirty="0"/>
          </a:p>
          <a:p>
            <a:r>
              <a:rPr lang="ko-KR" altLang="ko-KR" dirty="0"/>
              <a:t>보안 정책 유지</a:t>
            </a:r>
            <a:endParaRPr lang="en-US" altLang="ko-KR" dirty="0"/>
          </a:p>
          <a:p>
            <a:r>
              <a:rPr lang="ko-KR" altLang="ko-KR" dirty="0"/>
              <a:t>정책에 기반한 모니터링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6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DFF18-979C-49AA-9A39-ABBE1A40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현행 시스템의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3AC9-39EC-4FAB-8ED5-DC8168A6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중앙 집중형의 네트워크 접근 제어 시스템</a:t>
            </a:r>
            <a:endParaRPr lang="en-US" altLang="ko-KR" dirty="0"/>
          </a:p>
          <a:p>
            <a:r>
              <a:rPr lang="ko-KR" altLang="ko-KR" dirty="0"/>
              <a:t>중앙 서버에 대한 부하를 제어하기 위한 별도의 장비 필요</a:t>
            </a:r>
            <a:endParaRPr lang="en-US" altLang="ko-KR" dirty="0"/>
          </a:p>
          <a:p>
            <a:r>
              <a:rPr lang="ko-KR" altLang="ko-KR" dirty="0"/>
              <a:t>별도 장비에 대한 추가 비용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03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DFF29-4FB1-4562-AFA0-BADCDBAD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블록체인을 통해 얻을 수 있는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2FD8F-894F-4060-9A2C-D9E93A50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중앙 서버를 운영할 필요가 없음</a:t>
            </a:r>
            <a:endParaRPr lang="en-US" altLang="ko-KR" dirty="0"/>
          </a:p>
          <a:p>
            <a:r>
              <a:rPr lang="ko-KR" altLang="ko-KR" dirty="0"/>
              <a:t>과부하로 인한 별도 장치를 필요로 하지 않음</a:t>
            </a:r>
            <a:endParaRPr lang="en-US" altLang="ko-KR" dirty="0"/>
          </a:p>
          <a:p>
            <a:r>
              <a:rPr lang="ko-KR" altLang="ko-KR" dirty="0"/>
              <a:t>시스템 구축 시 비용 감소</a:t>
            </a:r>
            <a:endParaRPr lang="en-US" altLang="ko-KR" dirty="0"/>
          </a:p>
          <a:p>
            <a:r>
              <a:rPr lang="ko-KR" altLang="ko-KR" dirty="0"/>
              <a:t>시스템의 가용성의 향상</a:t>
            </a:r>
            <a:endParaRPr lang="en-US" altLang="ko-KR" dirty="0"/>
          </a:p>
          <a:p>
            <a:r>
              <a:rPr lang="ko-KR" altLang="ko-KR" dirty="0"/>
              <a:t>보안 정책을 비롯한 여러 정보들에 대한 무결성 보장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59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9BE9E-0039-41DC-A995-62E08D6C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DB4D4-ED5E-47AC-9F64-8CE55D30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/>
              <a:t>보안 정책</a:t>
            </a:r>
            <a:r>
              <a:rPr lang="en-US" altLang="ko-KR" sz="2400" dirty="0"/>
              <a:t>, </a:t>
            </a:r>
            <a:r>
              <a:rPr lang="ko-KR" altLang="ko-KR" sz="2400" dirty="0"/>
              <a:t>사용자 정보</a:t>
            </a:r>
            <a:r>
              <a:rPr lang="en-US" altLang="ko-KR" sz="2400" dirty="0"/>
              <a:t>, </a:t>
            </a:r>
            <a:r>
              <a:rPr lang="ko-KR" altLang="ko-KR" sz="2400" dirty="0"/>
              <a:t>트래픽 로그를 블록체인에 저장</a:t>
            </a:r>
            <a:endParaRPr lang="en-US" altLang="ko-KR" sz="2400" dirty="0"/>
          </a:p>
          <a:p>
            <a:r>
              <a:rPr lang="ko-KR" altLang="ko-KR" sz="2400" dirty="0"/>
              <a:t>권한을 가진 노드에 의</a:t>
            </a:r>
            <a:r>
              <a:rPr lang="ko-KR" altLang="en-US" sz="2400" dirty="0"/>
              <a:t>한 보안 정책의 변경과 노드의 추가 및 삭제</a:t>
            </a:r>
            <a:endParaRPr lang="en-US" altLang="ko-KR" sz="2400" dirty="0"/>
          </a:p>
          <a:p>
            <a:r>
              <a:rPr lang="ko-KR" altLang="ko-KR" sz="2400" dirty="0"/>
              <a:t>네트워크에 접속한 노드 통제기능</a:t>
            </a:r>
            <a:endParaRPr lang="en-US" altLang="ko-KR" sz="2400" dirty="0"/>
          </a:p>
          <a:p>
            <a:r>
              <a:rPr lang="ko-KR" altLang="ko-KR" sz="2400" dirty="0"/>
              <a:t>별도의 식별자 및 </a:t>
            </a:r>
            <a:r>
              <a:rPr lang="en-US" altLang="ko-KR" sz="2400" dirty="0"/>
              <a:t>IP </a:t>
            </a:r>
            <a:r>
              <a:rPr lang="ko-KR" altLang="ko-KR" sz="2400" dirty="0"/>
              <a:t>주소 부여 기능</a:t>
            </a:r>
            <a:endParaRPr lang="en-US" altLang="ko-KR" sz="2400" dirty="0"/>
          </a:p>
          <a:p>
            <a:r>
              <a:rPr lang="ko-KR" altLang="ko-KR" sz="2400" dirty="0"/>
              <a:t>네트워크 모니터링 기능</a:t>
            </a:r>
            <a:endParaRPr lang="en-US" altLang="ko-KR" sz="2400" dirty="0"/>
          </a:p>
          <a:p>
            <a:r>
              <a:rPr lang="en-US" altLang="ko-KR" sz="2400" dirty="0"/>
              <a:t>Agent </a:t>
            </a:r>
            <a:r>
              <a:rPr lang="ko-KR" altLang="ko-KR" sz="2400" dirty="0"/>
              <a:t>및 </a:t>
            </a:r>
            <a:r>
              <a:rPr lang="en-US" altLang="ko-KR" sz="2400" dirty="0"/>
              <a:t>Patch </a:t>
            </a:r>
            <a:r>
              <a:rPr lang="ko-KR" altLang="ko-KR" sz="2400" dirty="0"/>
              <a:t>배포 기능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27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1C0E-B6CF-4518-8AE4-2E976248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4BE08-145F-411A-BF74-1F28664B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/>
              <a:t>보안 정책</a:t>
            </a:r>
            <a:r>
              <a:rPr lang="en-US" altLang="ko-KR" sz="2000" dirty="0"/>
              <a:t>, </a:t>
            </a:r>
            <a:r>
              <a:rPr lang="ko-KR" altLang="ko-KR" sz="2000" dirty="0"/>
              <a:t>사용자 정보</a:t>
            </a:r>
            <a:r>
              <a:rPr lang="en-US" altLang="ko-KR" sz="2000" dirty="0"/>
              <a:t>, </a:t>
            </a:r>
            <a:r>
              <a:rPr lang="ko-KR" altLang="ko-KR" sz="2000" dirty="0"/>
              <a:t>트래픽 로그를 독립적으로 유지할 수 있어야 한다</a:t>
            </a:r>
            <a:r>
              <a:rPr lang="en-US" altLang="ko-KR" sz="2000" dirty="0"/>
              <a:t>.</a:t>
            </a:r>
          </a:p>
          <a:p>
            <a:r>
              <a:rPr lang="ko-KR" altLang="ko-KR" sz="2000" dirty="0"/>
              <a:t>블록 생성 및 탐색은 기능과 권한에 따라 부분적으로 제한되어야 한다</a:t>
            </a:r>
            <a:r>
              <a:rPr lang="en-US" altLang="ko-KR" sz="2000" dirty="0"/>
              <a:t>.</a:t>
            </a:r>
          </a:p>
          <a:p>
            <a:r>
              <a:rPr lang="ko-KR" altLang="ko-KR" sz="2000" dirty="0"/>
              <a:t>트래픽 로그를 블록체인으로 유지하기 위해 충분한 트랜잭션 처리속도가 </a:t>
            </a:r>
            <a:r>
              <a:rPr lang="ko-KR" altLang="en-US" sz="2000" dirty="0"/>
              <a:t>요구된다</a:t>
            </a:r>
            <a:r>
              <a:rPr lang="en-US" altLang="ko-KR" sz="2000" dirty="0"/>
              <a:t>.</a:t>
            </a:r>
          </a:p>
          <a:p>
            <a:r>
              <a:rPr lang="ko-KR" altLang="ko-KR" sz="2000" dirty="0"/>
              <a:t>트래픽 로그 수집은 모든 통신내역이 아닌 특정 패킷에 대해서만 실시할 수 있어야 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9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711A-C4C3-47A1-8242-52D3FA61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상품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D68CD-E101-469D-8D08-EC521BDF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Genians</a:t>
            </a:r>
            <a:r>
              <a:rPr lang="en-US" altLang="ko-KR" dirty="0"/>
              <a:t> – </a:t>
            </a:r>
            <a:r>
              <a:rPr lang="en-US" altLang="ko-KR" dirty="0" err="1"/>
              <a:t>Genian</a:t>
            </a:r>
            <a:r>
              <a:rPr lang="en-US" altLang="ko-KR" dirty="0"/>
              <a:t> NAC</a:t>
            </a:r>
          </a:p>
          <a:p>
            <a:pPr marL="0" indent="0">
              <a:buNone/>
            </a:pPr>
            <a:r>
              <a:rPr lang="ko-KR" altLang="en-US" dirty="0"/>
              <a:t>등록된 장비에 대한 다양한 정보 제공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머신러닝</a:t>
            </a:r>
            <a:r>
              <a:rPr lang="ko-KR" altLang="en-US" dirty="0"/>
              <a:t> 기반의 악성 코드 탐지 기법을 통한 강력한 모니터링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NetMan</a:t>
            </a:r>
            <a:r>
              <a:rPr lang="en-US" altLang="ko-KR" dirty="0"/>
              <a:t> – Smart NAC</a:t>
            </a:r>
          </a:p>
          <a:p>
            <a:pPr marL="0" indent="0">
              <a:buNone/>
            </a:pPr>
            <a:r>
              <a:rPr lang="ko-KR" altLang="en-US" dirty="0"/>
              <a:t>다양한 유무선 단말에 대한 통합 접근 제어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IPv6</a:t>
            </a:r>
            <a:r>
              <a:rPr lang="ko-KR" altLang="en-US" dirty="0"/>
              <a:t>에 대한 접근 제어 기능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90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057A5-8121-4E07-93EA-93A32B6D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7E1A9-14AC-437A-80C9-D25A91E1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블록체인 기술을 활용한 보안관제 시스템 및 그 방법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블록체인을 이용하여 트래픽 로그를 저장하고 보안 관제 서버에서 로그를 분석 및 로그의 무결성 보장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인증요청자와 동일한 레벨에 위치한 인증자를 이용한 네트워크 접근 제어 방법 및 그 시스템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L2 </a:t>
            </a:r>
            <a:r>
              <a:rPr lang="ko-KR" altLang="en-US" sz="1800" dirty="0"/>
              <a:t>계층 스위치가 </a:t>
            </a:r>
            <a:r>
              <a:rPr lang="en-US" altLang="ko-KR" sz="1800" dirty="0"/>
              <a:t>802.1X</a:t>
            </a:r>
            <a:r>
              <a:rPr lang="ko-KR" altLang="en-US" sz="1800" dirty="0"/>
              <a:t>를 지원하지 않을 때 </a:t>
            </a:r>
            <a:r>
              <a:rPr lang="en-US" altLang="ko-KR" sz="1800" dirty="0"/>
              <a:t>End Point </a:t>
            </a:r>
            <a:r>
              <a:rPr lang="ko-KR" altLang="en-US" sz="1800" dirty="0"/>
              <a:t>레벨에 위치한 특정 노드와 </a:t>
            </a:r>
            <a:r>
              <a:rPr lang="en-US" altLang="ko-KR" sz="1800" dirty="0"/>
              <a:t>ARP </a:t>
            </a:r>
            <a:r>
              <a:rPr lang="ko-KR" altLang="en-US" sz="1800" dirty="0"/>
              <a:t>프로토콜을 이용한 비인가 노드 차단</a:t>
            </a:r>
          </a:p>
        </p:txBody>
      </p:sp>
    </p:spTree>
    <p:extLst>
      <p:ext uri="{BB962C8B-B14F-4D97-AF65-F5344CB8AC3E}">
        <p14:creationId xmlns:p14="http://schemas.microsoft.com/office/powerpoint/2010/main" val="54888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074-92CB-440A-884B-1E351A1A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B98C-2D56-41A8-90E9-1E9B27B0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별도의 </a:t>
            </a:r>
            <a:r>
              <a:rPr lang="en-US" altLang="ko-KR" sz="2400" dirty="0"/>
              <a:t>L7 </a:t>
            </a:r>
            <a:r>
              <a:rPr lang="ko-KR" altLang="en-US" sz="2400" dirty="0"/>
              <a:t>프로토콜을 이용한 주기적인 질의응답 통신</a:t>
            </a:r>
            <a:endParaRPr lang="en-US" altLang="ko-KR" sz="2400" dirty="0"/>
          </a:p>
          <a:p>
            <a:r>
              <a:rPr lang="ko-KR" altLang="en-US" sz="2400" dirty="0"/>
              <a:t>라운드 로빈 방식의 제한적인 범위의 </a:t>
            </a:r>
            <a:r>
              <a:rPr lang="en-US" altLang="ko-KR" sz="2400" dirty="0" err="1"/>
              <a:t>Braodcast</a:t>
            </a:r>
            <a:r>
              <a:rPr lang="ko-KR" altLang="en-US" sz="2400" dirty="0"/>
              <a:t>를 통한 오버헤드 제어</a:t>
            </a:r>
            <a:endParaRPr lang="en-US" altLang="ko-KR" sz="2400" dirty="0"/>
          </a:p>
          <a:p>
            <a:r>
              <a:rPr lang="ko-KR" altLang="en-US" sz="2400" dirty="0"/>
              <a:t>해당 노드의 정보 및 </a:t>
            </a:r>
            <a:r>
              <a:rPr lang="en-US" altLang="ko-KR" sz="2400" dirty="0"/>
              <a:t>Agent </a:t>
            </a:r>
            <a:r>
              <a:rPr lang="ko-KR" altLang="en-US" sz="2400" dirty="0"/>
              <a:t>설치 유무에 대한 파악 가능</a:t>
            </a:r>
            <a:endParaRPr lang="en-US" altLang="ko-KR" sz="2400" dirty="0"/>
          </a:p>
          <a:p>
            <a:r>
              <a:rPr lang="en-US" altLang="ko-KR" sz="2400" dirty="0"/>
              <a:t>ARP</a:t>
            </a:r>
            <a:r>
              <a:rPr lang="ko-KR" altLang="en-US" sz="2400" dirty="0"/>
              <a:t>를 통한 비정상 노드의 차단</a:t>
            </a:r>
            <a:endParaRPr lang="en-US" altLang="ko-KR" sz="2400" dirty="0"/>
          </a:p>
          <a:p>
            <a:r>
              <a:rPr lang="en-US" altLang="ko-KR" sz="2400" dirty="0"/>
              <a:t>Private Blockchain</a:t>
            </a:r>
            <a:r>
              <a:rPr lang="ko-KR" altLang="en-US" sz="2400" dirty="0"/>
              <a:t>을 이용한 권한 및 속도문제 해결</a:t>
            </a:r>
          </a:p>
        </p:txBody>
      </p:sp>
    </p:spTree>
    <p:extLst>
      <p:ext uri="{BB962C8B-B14F-4D97-AF65-F5344CB8AC3E}">
        <p14:creationId xmlns:p14="http://schemas.microsoft.com/office/powerpoint/2010/main" val="8125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378</Words>
  <Application>Microsoft Office PowerPoint</Application>
  <PresentationFormat>와이드스크린</PresentationFormat>
  <Paragraphs>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블록체인 기반의  네트워크 접근 제어 시스템</vt:lpstr>
      <vt:lpstr>네트워크 접근 제어 시스템이란</vt:lpstr>
      <vt:lpstr>현행 시스템의 문제점</vt:lpstr>
      <vt:lpstr>블록체인을 통해 얻을 수 있는 장점</vt:lpstr>
      <vt:lpstr>시스템 기능</vt:lpstr>
      <vt:lpstr>추가 요구사항</vt:lpstr>
      <vt:lpstr>유사 상품</vt:lpstr>
      <vt:lpstr>특허 조사</vt:lpstr>
      <vt:lpstr>해결 방안</vt:lpstr>
      <vt:lpstr>Agent Protocol</vt:lpstr>
      <vt:lpstr>소요되는 재료비 및 인건비</vt:lpstr>
      <vt:lpstr>시장 규모</vt:lpstr>
      <vt:lpstr>시장 동향</vt:lpstr>
      <vt:lpstr>Work Breakdown</vt:lpstr>
      <vt:lpstr>작업 일정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기반의  네트워크 접근 제어 시스템</dc:title>
  <dc:creator>갓준영</dc:creator>
  <cp:lastModifiedBy>갓준영</cp:lastModifiedBy>
  <cp:revision>13</cp:revision>
  <dcterms:created xsi:type="dcterms:W3CDTF">2020-05-09T16:08:02Z</dcterms:created>
  <dcterms:modified xsi:type="dcterms:W3CDTF">2020-05-09T16:15:20Z</dcterms:modified>
</cp:coreProperties>
</file>