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5.xml" ContentType="application/vnd.openxmlformats-officedocument.them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44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4.xml" ContentType="application/vnd.openxmlformats-officedocument.presentationml.slideMaster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heme/theme6.xml" ContentType="application/vnd.openxmlformats-officedocument.them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Layouts/slideLayout29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50" r:id="rId2"/>
    <p:sldMasterId id="2147483651" r:id="rId3"/>
    <p:sldMasterId id="2147483652" r:id="rId4"/>
  </p:sldMasterIdLst>
  <p:notesMasterIdLst>
    <p:notesMasterId r:id="rId16"/>
  </p:notesMasterIdLst>
  <p:handoutMasterIdLst>
    <p:handoutMasterId r:id="rId17"/>
  </p:handoutMasterIdLst>
  <p:sldIdLst>
    <p:sldId id="256" r:id="rId5"/>
    <p:sldId id="257" r:id="rId6"/>
    <p:sldId id="261" r:id="rId7"/>
    <p:sldId id="262" r:id="rId8"/>
    <p:sldId id="263" r:id="rId9"/>
    <p:sldId id="264" r:id="rId10"/>
    <p:sldId id="268" r:id="rId11"/>
    <p:sldId id="265" r:id="rId12"/>
    <p:sldId id="266" r:id="rId13"/>
    <p:sldId id="267" r:id="rId14"/>
    <p:sldId id="269" r:id="rId15"/>
  </p:sldIdLst>
  <p:sldSz cx="10693400" cy="7561263"/>
  <p:notesSz cx="6858000" cy="9144000"/>
  <p:defaultTextStyle>
    <a:defPPr>
      <a:defRPr lang="de-CH"/>
    </a:defPPr>
    <a:lvl1pPr algn="r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r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r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r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r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1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1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1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1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42" autoAdjust="0"/>
    <p:restoredTop sz="94660"/>
  </p:normalViewPr>
  <p:slideViewPr>
    <p:cSldViewPr>
      <p:cViewPr>
        <p:scale>
          <a:sx n="75" d="100"/>
          <a:sy n="75" d="100"/>
        </p:scale>
        <p:origin x="-1056" y="-174"/>
      </p:cViewPr>
      <p:guideLst>
        <p:guide orient="horz" pos="2381"/>
        <p:guide pos="3368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CH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fld id="{4822251E-4F61-42AD-85CD-BED96C839283}" type="slidenum">
              <a:rPr lang="de-CH"/>
              <a:pPr/>
              <a:t>‹Nr.›</a:t>
            </a:fld>
            <a:endParaRPr lang="de-C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CH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04888" y="685800"/>
            <a:ext cx="4848225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 smtClean="0"/>
              <a:t>Textmasterformate durch Klicken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fld id="{1B2F3885-26B1-4390-BAAD-A0A4431FAD26}" type="slidenum">
              <a:rPr lang="de-CH"/>
              <a:pPr/>
              <a:t>‹Nr.›</a:t>
            </a:fld>
            <a:endParaRPr lang="de-C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32" name="Picture 12" descr="FHNW_HL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850" y="250825"/>
            <a:ext cx="3473450" cy="53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044072F-D6C9-440B-8FAA-C6541B39F5E4}" type="datetime1">
              <a:rPr lang="de-CH"/>
              <a:pPr/>
              <a:t>02.01.2011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Fusszeile: Institut etc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128656-FB29-4F41-BFEF-2D487B43DB9B}" type="slidenum">
              <a:rPr lang="de-CH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7648575" y="1509713"/>
            <a:ext cx="2303463" cy="5151437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736600" y="1509713"/>
            <a:ext cx="6759575" cy="5151437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C23A18F-BB17-4584-8D05-AC679BEE26A0}" type="datetime1">
              <a:rPr lang="de-CH"/>
              <a:pPr/>
              <a:t>02.01.2011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Fusszeile: Institut etc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700AC8-58B8-421D-9368-75793520F0FA}" type="slidenum">
              <a:rPr lang="de-CH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801688" y="2349500"/>
            <a:ext cx="9090025" cy="1620838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603375" y="4284663"/>
            <a:ext cx="7486650" cy="1931987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576DC5F-9D17-4D4A-AF66-0EAE4487250B}" type="datetime1">
              <a:rPr lang="de-CH"/>
              <a:pPr/>
              <a:t>02.01.2011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Fusszeile: Institut etc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E0C903-3844-4FB0-A3CC-11A829A75A69}" type="slidenum">
              <a:rPr lang="de-CH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76A9070-E014-4528-8E82-312AA3518309}" type="datetime1">
              <a:rPr lang="de-CH"/>
              <a:pPr/>
              <a:t>02.01.2011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Fusszeile: Institut etc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214D7B-99E4-402D-A4D0-ED0C564AD972}" type="slidenum">
              <a:rPr lang="de-CH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44550" y="4859338"/>
            <a:ext cx="9090025" cy="15017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44550" y="3205163"/>
            <a:ext cx="9090025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C64AC4-66C6-4A71-BD4B-5DCEE0F4ACAA}" type="datetime1">
              <a:rPr lang="de-CH"/>
              <a:pPr/>
              <a:t>02.01.2011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Fusszeile: Institut etc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DACB7B-1E35-45B0-A64F-19D2F870EF61}" type="slidenum">
              <a:rPr lang="de-CH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491163" y="2197100"/>
            <a:ext cx="2154237" cy="4464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7797800" y="2197100"/>
            <a:ext cx="2154238" cy="4464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8C1DC40-DDF3-4F24-ABB3-DA3AE3B2FE00}" type="datetime1">
              <a:rPr lang="de-CH"/>
              <a:pPr/>
              <a:t>02.01.2011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Fusszeile: Institut etc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317B55-8334-4042-BBD0-7DB9BD212F13}" type="slidenum">
              <a:rPr lang="de-CH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4988" y="303213"/>
            <a:ext cx="9623425" cy="1260475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34988" y="1692275"/>
            <a:ext cx="4724400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34988" y="2397125"/>
            <a:ext cx="4724400" cy="43576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5432425" y="1692275"/>
            <a:ext cx="472598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5432425" y="2397125"/>
            <a:ext cx="4725988" cy="43576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03FCF75-0452-4EFC-A459-E58EEFAD8630}" type="datetime1">
              <a:rPr lang="de-CH"/>
              <a:pPr/>
              <a:t>02.01.2011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Fusszeile: Institut etc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838C2B-CDCA-4220-9E53-FE33D80D2311}" type="slidenum">
              <a:rPr lang="de-CH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4168B66-B8F0-4CA9-A255-29A0917DD967}" type="datetime1">
              <a:rPr lang="de-CH"/>
              <a:pPr/>
              <a:t>02.01.2011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Fusszeile: Institut etc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746CA9-9994-4662-ACD7-71A096127F60}" type="slidenum">
              <a:rPr lang="de-CH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A814DE3-2CB2-4461-ADAD-CF6DC36C4E22}" type="datetime1">
              <a:rPr lang="de-CH"/>
              <a:pPr/>
              <a:t>02.01.2011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Fusszeile: Institut etc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FE7B85-4114-4EF3-82BE-16BE1404E1CF}" type="slidenum">
              <a:rPr lang="de-CH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4988" y="301625"/>
            <a:ext cx="3517900" cy="128111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181475" y="301625"/>
            <a:ext cx="5976938" cy="645318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34988" y="1582738"/>
            <a:ext cx="3517900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671AC60-5C15-4E8F-A44D-030AE10F9264}" type="datetime1">
              <a:rPr lang="de-CH"/>
              <a:pPr/>
              <a:t>02.01.2011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Fusszeile: Institut etc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7C1E8B-B64C-48B2-BC83-A914DB9A0D2E}" type="slidenum">
              <a:rPr lang="de-CH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F3A9F55-599C-49F5-AF74-04C3502D40EF}" type="datetime1">
              <a:rPr lang="de-CH"/>
              <a:pPr/>
              <a:t>02.01.2011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Fusszeile: Institut etc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1F542B-409F-4D05-888D-57A7B176C1CF}" type="slidenum">
              <a:rPr lang="de-CH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095500" y="5292725"/>
            <a:ext cx="64166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095500" y="676275"/>
            <a:ext cx="6416675" cy="453548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095500" y="5918200"/>
            <a:ext cx="6416675" cy="8874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6AE8008-ED1D-482B-A8C7-93FA99EBDA61}" type="datetime1">
              <a:rPr lang="de-CH"/>
              <a:pPr/>
              <a:t>02.01.2011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Fusszeile: Institut etc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B2C5DA-DB77-4BB9-B0D4-B95D4BDFA9DE}" type="slidenum">
              <a:rPr lang="de-CH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4703289-65B3-4207-9E23-B0D8666C6F61}" type="datetime1">
              <a:rPr lang="de-CH"/>
              <a:pPr/>
              <a:t>02.01.2011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Fusszeile: Institut etc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0C112E-9EFE-47E5-9A08-11224CA27EC6}" type="slidenum">
              <a:rPr lang="de-CH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837613" y="1509713"/>
            <a:ext cx="1114425" cy="5151437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5491163" y="1509713"/>
            <a:ext cx="3194050" cy="5151437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7834E1E-49E3-4898-851D-8848B9C1143D}" type="datetime1">
              <a:rPr lang="de-CH"/>
              <a:pPr/>
              <a:t>02.01.2011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Fusszeile: Institut etc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22594B-38D4-4D26-A07B-348FE09BA3E9}" type="slidenum">
              <a:rPr lang="de-CH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801688" y="2349500"/>
            <a:ext cx="9090025" cy="1620838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603375" y="4284663"/>
            <a:ext cx="7486650" cy="1931987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CF98BFD-C705-414C-A70D-F3690CE500E3}" type="datetime1">
              <a:rPr lang="de-CH"/>
              <a:pPr/>
              <a:t>02.01.2011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Fusszeile: Institut etc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8E2877-B076-499E-A50E-5DEDE093854C}" type="slidenum">
              <a:rPr lang="de-CH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85A9BD2-3538-494E-B21C-62CD8DBA5A00}" type="datetime1">
              <a:rPr lang="de-CH"/>
              <a:pPr/>
              <a:t>02.01.2011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Fusszeile: Institut etc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4BDF4D-3A41-45C3-BAFE-D58724F00E0B}" type="slidenum">
              <a:rPr lang="de-CH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44550" y="4859338"/>
            <a:ext cx="9090025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44550" y="3205163"/>
            <a:ext cx="9090025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66BC0C4-7959-439F-952A-302EB95A8D29}" type="datetime1">
              <a:rPr lang="de-CH"/>
              <a:pPr/>
              <a:t>02.01.2011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Fusszeile: Institut etc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40C2D9-CF43-4095-8265-FC58918CCCB3}" type="slidenum">
              <a:rPr lang="de-CH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738188" y="1509713"/>
            <a:ext cx="4530725" cy="1119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421313" y="1509713"/>
            <a:ext cx="4530725" cy="1119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F23402C-4852-4AC8-A059-DCE0DF4B34C7}" type="datetime1">
              <a:rPr lang="de-CH"/>
              <a:pPr/>
              <a:t>02.01.2011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Fusszeile: Institut etc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A998FF-BE3B-4CBC-8F98-118F2E359895}" type="slidenum">
              <a:rPr lang="de-CH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4988" y="303213"/>
            <a:ext cx="9623425" cy="1260475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34988" y="1692275"/>
            <a:ext cx="4724400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34988" y="2397125"/>
            <a:ext cx="4724400" cy="43576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5432425" y="1692275"/>
            <a:ext cx="472598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5432425" y="2397125"/>
            <a:ext cx="4725988" cy="43576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44A0892-691F-4F2B-BCED-8DAAA807D98D}" type="datetime1">
              <a:rPr lang="de-CH"/>
              <a:pPr/>
              <a:t>02.01.2011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Fusszeile: Institut etc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6ACF03-634B-45CB-960F-F25243355C06}" type="slidenum">
              <a:rPr lang="de-CH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88167B4-A489-4022-8CE9-07D4046F594C}" type="datetime1">
              <a:rPr lang="de-CH"/>
              <a:pPr/>
              <a:t>02.01.2011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Fusszeile: Institut etc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EF74B82-AE84-40D2-95BB-4E932661C383}" type="slidenum">
              <a:rPr lang="de-CH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129CC09-B761-415D-8A57-A224D0792D0D}" type="datetime1">
              <a:rPr lang="de-CH"/>
              <a:pPr/>
              <a:t>02.01.2011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Fusszeile: Institut etc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995EF7-D7FD-4CD4-84FD-CC24CE7496D2}" type="slidenum">
              <a:rPr lang="de-CH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44550" y="4859338"/>
            <a:ext cx="9090025" cy="15017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44550" y="3205163"/>
            <a:ext cx="9090025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754C16F-9DC2-4458-A3CD-4F1B7BD61FE6}" type="datetime1">
              <a:rPr lang="de-CH"/>
              <a:pPr/>
              <a:t>02.01.2011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Fusszeile: Institut etc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183DE5-9193-4BF8-A004-18535B7484B6}" type="slidenum">
              <a:rPr lang="de-CH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4988" y="301625"/>
            <a:ext cx="3517900" cy="128111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181475" y="301625"/>
            <a:ext cx="5976938" cy="645318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34988" y="1582738"/>
            <a:ext cx="3517900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31B0E62-D4F5-4925-B9F9-61C7D5F95E34}" type="datetime1">
              <a:rPr lang="de-CH"/>
              <a:pPr/>
              <a:t>02.01.2011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Fusszeile: Institut etc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455777-6F70-40FA-A82F-E3C169C8E2DC}" type="slidenum">
              <a:rPr lang="de-CH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095500" y="5292725"/>
            <a:ext cx="64166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095500" y="676275"/>
            <a:ext cx="6416675" cy="453548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095500" y="5918200"/>
            <a:ext cx="6416675" cy="8874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B34C0F6-B736-4F5A-8DE5-FAC1E0D81667}" type="datetime1">
              <a:rPr lang="de-CH"/>
              <a:pPr/>
              <a:t>02.01.2011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Fusszeile: Institut etc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D977C3-40F4-4CEE-874D-D810AA7A31F4}" type="slidenum">
              <a:rPr lang="de-CH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29F7034-3EA2-458F-BF6E-BF9A1465AA96}" type="datetime1">
              <a:rPr lang="de-CH"/>
              <a:pPr/>
              <a:t>02.01.2011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Fusszeile: Institut etc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A852D5-B371-40C9-8BA7-91ADDE25FCC6}" type="slidenum">
              <a:rPr lang="de-CH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7543800" y="180975"/>
            <a:ext cx="2411413" cy="24479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06388" y="180975"/>
            <a:ext cx="7085012" cy="24479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53634B1-1D9A-48EA-9F88-13D7D2735112}" type="datetime1">
              <a:rPr lang="de-CH"/>
              <a:pPr/>
              <a:t>02.01.2011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Fusszeile: Institut etc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ABB47E-9181-406F-AC4E-8477C223E50C}" type="slidenum">
              <a:rPr lang="de-CH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801688" y="2349500"/>
            <a:ext cx="9090025" cy="1620838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603375" y="4284663"/>
            <a:ext cx="7486650" cy="1931987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285F0D4-38F3-4CC8-A739-07C5D78F8665}" type="datetime1">
              <a:rPr lang="de-CH"/>
              <a:pPr/>
              <a:t>02.01.2011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Fusszeile: Institut etc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7D1B7D-2F41-4528-B84E-423D10F87F34}" type="slidenum">
              <a:rPr lang="de-CH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AB429A5-16A5-472B-8DB9-5E9C5986B4F3}" type="datetime1">
              <a:rPr lang="de-CH"/>
              <a:pPr/>
              <a:t>02.01.2011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Fusszeile: Institut etc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BEF6F3-9FA8-425E-B914-DD8D096E1CAA}" type="slidenum">
              <a:rPr lang="de-CH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44550" y="4859338"/>
            <a:ext cx="9090025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44550" y="3205163"/>
            <a:ext cx="9090025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C2F24D8-D731-458E-B3F6-B8DD01364239}" type="datetime1">
              <a:rPr lang="de-CH"/>
              <a:pPr/>
              <a:t>02.01.2011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Fusszeile: Institut etc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597F0D-26DB-4214-BA4F-8662188B5C2B}" type="slidenum">
              <a:rPr lang="de-CH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738188" y="6477000"/>
            <a:ext cx="4530725" cy="719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421313" y="6477000"/>
            <a:ext cx="4530725" cy="719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236EE96-4A26-42EC-9731-CB49D7B306F3}" type="datetime1">
              <a:rPr lang="de-CH"/>
              <a:pPr/>
              <a:t>02.01.2011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Fusszeile: Institut etc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B08261-E357-484C-B291-F7BB88B19CAF}" type="slidenum">
              <a:rPr lang="de-CH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4988" y="303213"/>
            <a:ext cx="9623425" cy="1260475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34988" y="1692275"/>
            <a:ext cx="4724400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34988" y="2397125"/>
            <a:ext cx="4724400" cy="43576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5432425" y="1692275"/>
            <a:ext cx="472598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5432425" y="2397125"/>
            <a:ext cx="4725988" cy="43576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1E0D4EE-63B7-4D6F-972B-658CE75EE471}" type="datetime1">
              <a:rPr lang="de-CH"/>
              <a:pPr/>
              <a:t>02.01.2011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Fusszeile: Institut etc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FBC075-6468-4312-BEE4-9EFFC716B331}" type="slidenum">
              <a:rPr lang="de-CH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609443E-D446-442A-9FBD-AEAFA84F95E6}" type="datetime1">
              <a:rPr lang="de-CH"/>
              <a:pPr/>
              <a:t>02.01.2011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Fusszeile: Institut etc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23C3D1-DF1C-4D8C-A5B0-7EAC8AA286A7}" type="slidenum">
              <a:rPr lang="de-CH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738188" y="2197100"/>
            <a:ext cx="4530725" cy="4464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421313" y="2197100"/>
            <a:ext cx="4530725" cy="4464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EBEB26E-FAA9-43F7-ACCD-651B9922C582}" type="datetime1">
              <a:rPr lang="de-CH"/>
              <a:pPr/>
              <a:t>02.01.2011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Fusszeile: Institut etc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73A220-3572-4E8E-9F43-FBE8FF71F260}" type="slidenum">
              <a:rPr lang="de-CH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19F4A55-C648-4A52-A678-8B2779C23B28}" type="datetime1">
              <a:rPr lang="de-CH"/>
              <a:pPr/>
              <a:t>02.01.2011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Fusszeile: Institut etc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FB9F88-F4AA-4F78-B2B1-72814E9F1115}" type="slidenum">
              <a:rPr lang="de-CH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4988" y="301625"/>
            <a:ext cx="3517900" cy="128111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181475" y="301625"/>
            <a:ext cx="5976938" cy="645318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34988" y="1582738"/>
            <a:ext cx="3517900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EDBB5F2-C9C9-44E9-A8F3-387716D7F22A}" type="datetime1">
              <a:rPr lang="de-CH"/>
              <a:pPr/>
              <a:t>02.01.2011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Fusszeile: Institut etc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10080C-997A-4582-B73C-3768037B8141}" type="slidenum">
              <a:rPr lang="de-CH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095500" y="5292725"/>
            <a:ext cx="64166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095500" y="676275"/>
            <a:ext cx="6416675" cy="453548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095500" y="5918200"/>
            <a:ext cx="6416675" cy="8874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779988-00A4-44F4-8892-49C27C4875A1}" type="datetime1">
              <a:rPr lang="de-CH"/>
              <a:pPr/>
              <a:t>02.01.2011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Fusszeile: Institut etc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133C1C-A5C3-43A3-A46F-9253E98F6D79}" type="slidenum">
              <a:rPr lang="de-CH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54FE42C-DC26-42ED-ADE4-41C50EA3A1EE}" type="datetime1">
              <a:rPr lang="de-CH"/>
              <a:pPr/>
              <a:t>02.01.2011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Fusszeile: Institut etc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C60001-BEFD-4CCE-8FE4-490BA5005C6F}" type="slidenum">
              <a:rPr lang="de-CH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7543800" y="180975"/>
            <a:ext cx="2411413" cy="7015163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06388" y="180975"/>
            <a:ext cx="7085012" cy="7015163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A53D92C-01D5-4CF3-88FF-F07FF806F059}" type="datetime1">
              <a:rPr lang="de-CH"/>
              <a:pPr/>
              <a:t>02.01.2011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Fusszeile: Institut etc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7FFF54-C8A0-4ECD-B88D-A803716E26D2}" type="slidenum">
              <a:rPr lang="de-CH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4988" y="303213"/>
            <a:ext cx="9623425" cy="1260475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34988" y="1692275"/>
            <a:ext cx="4724400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34988" y="2397125"/>
            <a:ext cx="4724400" cy="43576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5432425" y="1692275"/>
            <a:ext cx="472598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5432425" y="2397125"/>
            <a:ext cx="4725988" cy="43576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2921EC6-F5A7-430C-9568-29661CFA53A0}" type="datetime1">
              <a:rPr lang="de-CH"/>
              <a:pPr/>
              <a:t>02.01.2011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Fusszeile: Institut etc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A59961-FBB4-46BA-A595-DE39E6D1AC6F}" type="slidenum">
              <a:rPr lang="de-CH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4CF0BE4-69A1-430E-A15F-6EAA275DC771}" type="datetime1">
              <a:rPr lang="de-CH"/>
              <a:pPr/>
              <a:t>02.01.2011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Fusszeile: Institut etc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C879FE-16F5-4889-8F7B-D1B98682D0D7}" type="slidenum">
              <a:rPr lang="de-CH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4C61C2C-7F3C-4708-87C3-A201A765C4DF}" type="datetime1">
              <a:rPr lang="de-CH"/>
              <a:pPr/>
              <a:t>02.01.2011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Fusszeile: Institut etc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0ECF69-F0CC-444E-80F2-071EC4DDCA72}" type="slidenum">
              <a:rPr lang="de-CH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4988" y="301625"/>
            <a:ext cx="3517900" cy="128111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181475" y="301625"/>
            <a:ext cx="5976938" cy="645318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34988" y="1582738"/>
            <a:ext cx="3517900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9941886-3E11-4D5B-B4FC-8D611C28ED69}" type="datetime1">
              <a:rPr lang="de-CH"/>
              <a:pPr/>
              <a:t>02.01.2011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Fusszeile: Institut etc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DAB720-4578-4B34-AF6C-5BC50DEC8789}" type="slidenum">
              <a:rPr lang="de-CH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095500" y="5292725"/>
            <a:ext cx="64166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095500" y="676275"/>
            <a:ext cx="6416675" cy="453548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095500" y="5918200"/>
            <a:ext cx="6416675" cy="8874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CEE9190-1C0A-4873-8E35-A3DC097433C0}" type="datetime1">
              <a:rPr lang="de-CH"/>
              <a:pPr/>
              <a:t>02.01.2011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Fusszeile: Institut etc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2A7D10-85C9-4D8D-9072-D85C8D98229C}" type="slidenum">
              <a:rPr lang="de-CH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36600" y="1509713"/>
            <a:ext cx="9213850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 smtClean="0"/>
              <a:t>Mastertitelformat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8188" y="2197100"/>
            <a:ext cx="9213850" cy="446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221663" y="7197725"/>
            <a:ext cx="865187" cy="179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defTabSz="1042988">
              <a:defRPr sz="1200"/>
            </a:lvl1pPr>
          </a:lstStyle>
          <a:p>
            <a:fld id="{23F9165D-E5DE-4C67-AA17-B90458E19C17}" type="datetime1">
              <a:rPr lang="de-CH"/>
              <a:pPr/>
              <a:t>02.01.2011</a:t>
            </a:fld>
            <a:endParaRPr lang="de-CH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36600" y="7197725"/>
            <a:ext cx="7485063" cy="179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defTabSz="1042988">
              <a:defRPr sz="1200"/>
            </a:lvl1pPr>
          </a:lstStyle>
          <a:p>
            <a:r>
              <a:rPr lang="de-CH"/>
              <a:t>Fusszeile: Institut etc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086850" y="7197725"/>
            <a:ext cx="863600" cy="179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defTabSz="1042988">
              <a:defRPr sz="1200"/>
            </a:lvl1pPr>
          </a:lstStyle>
          <a:p>
            <a:fld id="{91E4F187-C82A-4984-A2F1-C957FFABC9F5}" type="slidenum">
              <a:rPr lang="de-CH"/>
              <a:pPr/>
              <a:t>‹Nr.›</a:t>
            </a:fld>
            <a:endParaRPr lang="de-CH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738188" y="7161213"/>
            <a:ext cx="92138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CH"/>
          </a:p>
        </p:txBody>
      </p:sp>
      <p:pic>
        <p:nvPicPr>
          <p:cNvPr id="1037" name="Picture 13" descr="FHNW_HLS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323850" y="250825"/>
            <a:ext cx="3473450" cy="53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iming>
    <p:tnLst>
      <p:par>
        <p:cTn id="1" dur="indefinite" restart="never" nodeType="tmRoot"/>
      </p:par>
    </p:tnLst>
  </p:timing>
  <p:hf hdr="0"/>
  <p:txStyles>
    <p:titleStyle>
      <a:lvl1pPr algn="l" defTabSz="1042988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+mj-lt"/>
          <a:ea typeface="+mj-ea"/>
          <a:cs typeface="+mj-cs"/>
        </a:defRPr>
      </a:lvl1pPr>
      <a:lvl2pPr algn="l" defTabSz="1042988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2pPr>
      <a:lvl3pPr algn="l" defTabSz="1042988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3pPr>
      <a:lvl4pPr algn="l" defTabSz="1042988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4pPr>
      <a:lvl5pPr algn="l" defTabSz="1042988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5pPr>
      <a:lvl6pPr marL="457200" algn="l" defTabSz="1042988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6pPr>
      <a:lvl7pPr marL="914400" algn="l" defTabSz="1042988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7pPr>
      <a:lvl8pPr marL="1371600" algn="l" defTabSz="1042988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8pPr>
      <a:lvl9pPr marL="1828800" algn="l" defTabSz="1042988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9pPr>
    </p:titleStyle>
    <p:bodyStyle>
      <a:lvl1pPr algn="l" defTabSz="1042988" rtl="0" eaLnBrk="1" fontAlgn="base" hangingPunct="1">
        <a:lnSpc>
          <a:spcPct val="115000"/>
        </a:lnSpc>
        <a:spcBef>
          <a:spcPct val="100000"/>
        </a:spcBef>
        <a:spcAft>
          <a:spcPct val="0"/>
        </a:spcAft>
        <a:defRPr sz="2000" b="1">
          <a:solidFill>
            <a:schemeClr val="tx1"/>
          </a:solidFill>
          <a:latin typeface="+mn-lt"/>
          <a:ea typeface="+mn-ea"/>
          <a:cs typeface="+mn-cs"/>
        </a:defRPr>
      </a:lvl1pPr>
      <a:lvl2pPr marL="352425" indent="-171450" algn="l" defTabSz="1042988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2pPr>
      <a:lvl3pPr marL="712788" indent="-169863" algn="l" defTabSz="1042988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3pPr>
      <a:lvl4pPr marL="1073150" indent="-180975" algn="l" defTabSz="1042988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4pPr>
      <a:lvl5pPr marL="1431925" indent="-179388" algn="l" defTabSz="1042988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5pPr>
      <a:lvl6pPr marL="1889125" indent="-179388" algn="l" defTabSz="1042988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6pPr>
      <a:lvl7pPr marL="2346325" indent="-179388" algn="l" defTabSz="1042988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7pPr>
      <a:lvl8pPr marL="2803525" indent="-179388" algn="l" defTabSz="1042988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8pPr>
      <a:lvl9pPr marL="3260725" indent="-179388" algn="l" defTabSz="1042988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491163" y="1509713"/>
            <a:ext cx="4459287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 smtClean="0"/>
              <a:t>Mastertitelformat bearbeiten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491163" y="2197100"/>
            <a:ext cx="4460875" cy="446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</a:p>
        </p:txBody>
      </p:sp>
      <p:sp>
        <p:nvSpPr>
          <p:cNvPr id="2253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221663" y="7197725"/>
            <a:ext cx="865187" cy="179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defTabSz="1042988">
              <a:defRPr sz="1200"/>
            </a:lvl1pPr>
          </a:lstStyle>
          <a:p>
            <a:fld id="{19D35908-844F-4ABE-B78E-458E2E524B7E}" type="datetime1">
              <a:rPr lang="de-CH"/>
              <a:pPr/>
              <a:t>02.01.2011</a:t>
            </a:fld>
            <a:endParaRPr lang="de-CH"/>
          </a:p>
        </p:txBody>
      </p:sp>
      <p:sp>
        <p:nvSpPr>
          <p:cNvPr id="2253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36600" y="7197725"/>
            <a:ext cx="7485063" cy="179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defTabSz="1042988">
              <a:defRPr sz="1200"/>
            </a:lvl1pPr>
          </a:lstStyle>
          <a:p>
            <a:r>
              <a:rPr lang="de-CH"/>
              <a:t>Fusszeile: Institut etc</a:t>
            </a:r>
          </a:p>
        </p:txBody>
      </p:sp>
      <p:sp>
        <p:nvSpPr>
          <p:cNvPr id="2253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086850" y="7197725"/>
            <a:ext cx="863600" cy="179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defTabSz="1042988">
              <a:defRPr sz="1200"/>
            </a:lvl1pPr>
          </a:lstStyle>
          <a:p>
            <a:fld id="{D3CC9DEC-C705-4FBC-A034-38F26D46B47E}" type="slidenum">
              <a:rPr lang="de-CH"/>
              <a:pPr/>
              <a:t>‹Nr.›</a:t>
            </a:fld>
            <a:endParaRPr lang="de-CH"/>
          </a:p>
        </p:txBody>
      </p:sp>
      <p:sp>
        <p:nvSpPr>
          <p:cNvPr id="22536" name="Line 8"/>
          <p:cNvSpPr>
            <a:spLocks noChangeShapeType="1"/>
          </p:cNvSpPr>
          <p:nvPr/>
        </p:nvSpPr>
        <p:spPr bwMode="auto">
          <a:xfrm>
            <a:off x="738188" y="7161213"/>
            <a:ext cx="92138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CH"/>
          </a:p>
        </p:txBody>
      </p:sp>
      <p:pic>
        <p:nvPicPr>
          <p:cNvPr id="22540" name="Picture 12" descr="FHNW_HLS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323850" y="250825"/>
            <a:ext cx="3473450" cy="53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iming>
    <p:tnLst>
      <p:par>
        <p:cTn id="1" dur="indefinite" restart="never" nodeType="tmRoot"/>
      </p:par>
    </p:tnLst>
  </p:timing>
  <p:hf hdr="0"/>
  <p:txStyles>
    <p:titleStyle>
      <a:lvl1pPr algn="l" defTabSz="1042988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+mj-lt"/>
          <a:ea typeface="+mj-ea"/>
          <a:cs typeface="+mj-cs"/>
        </a:defRPr>
      </a:lvl1pPr>
      <a:lvl2pPr algn="l" defTabSz="1042988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2pPr>
      <a:lvl3pPr algn="l" defTabSz="1042988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3pPr>
      <a:lvl4pPr algn="l" defTabSz="1042988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4pPr>
      <a:lvl5pPr algn="l" defTabSz="1042988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5pPr>
      <a:lvl6pPr marL="457200" algn="l" defTabSz="1042988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6pPr>
      <a:lvl7pPr marL="914400" algn="l" defTabSz="1042988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7pPr>
      <a:lvl8pPr marL="1371600" algn="l" defTabSz="1042988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8pPr>
      <a:lvl9pPr marL="1828800" algn="l" defTabSz="1042988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9pPr>
    </p:titleStyle>
    <p:bodyStyle>
      <a:lvl1pPr algn="l" defTabSz="1042988" rtl="0" fontAlgn="base">
        <a:lnSpc>
          <a:spcPct val="115000"/>
        </a:lnSpc>
        <a:spcBef>
          <a:spcPct val="100000"/>
        </a:spcBef>
        <a:spcAft>
          <a:spcPct val="0"/>
        </a:spcAft>
        <a:defRPr sz="2000" b="1">
          <a:solidFill>
            <a:schemeClr val="tx1"/>
          </a:solidFill>
          <a:latin typeface="+mn-lt"/>
          <a:ea typeface="+mn-ea"/>
          <a:cs typeface="+mn-cs"/>
        </a:defRPr>
      </a:lvl1pPr>
      <a:lvl2pPr marL="352425" indent="-171450" algn="l" defTabSz="1042988" rtl="0" fontAlgn="base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2pPr>
      <a:lvl3pPr marL="712788" indent="-169863" algn="l" defTabSz="1042988" rtl="0" fontAlgn="base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3pPr>
      <a:lvl4pPr marL="1073150" indent="-180975" algn="l" defTabSz="1042988" rtl="0" fontAlgn="base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4pPr>
      <a:lvl5pPr marL="1431925" indent="-179388" algn="l" defTabSz="1042988" rtl="0" fontAlgn="base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5pPr>
      <a:lvl6pPr marL="1889125" indent="-179388" algn="l" defTabSz="1042988" rtl="0" fontAlgn="base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6pPr>
      <a:lvl7pPr marL="2346325" indent="-179388" algn="l" defTabSz="1042988" rtl="0" fontAlgn="base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7pPr>
      <a:lvl8pPr marL="2803525" indent="-179388" algn="l" defTabSz="1042988" rtl="0" fontAlgn="base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8pPr>
      <a:lvl9pPr marL="3260725" indent="-179388" algn="l" defTabSz="1042988" rtl="0" fontAlgn="base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46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306388" y="180975"/>
            <a:ext cx="9648825" cy="649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CH" smtClean="0"/>
              <a:t>Mastertitelformat bearbeiten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8188" y="1509713"/>
            <a:ext cx="9213850" cy="1119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</a:p>
        </p:txBody>
      </p:sp>
      <p:sp>
        <p:nvSpPr>
          <p:cNvPr id="9114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221663" y="7197725"/>
            <a:ext cx="865187" cy="179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defTabSz="1042988">
              <a:defRPr sz="1200"/>
            </a:lvl1pPr>
          </a:lstStyle>
          <a:p>
            <a:fld id="{B42C9D14-A430-49D4-8F25-68442D5B6000}" type="datetime1">
              <a:rPr lang="de-CH"/>
              <a:pPr/>
              <a:t>02.01.2011</a:t>
            </a:fld>
            <a:endParaRPr lang="de-CH"/>
          </a:p>
        </p:txBody>
      </p:sp>
      <p:sp>
        <p:nvSpPr>
          <p:cNvPr id="9114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36600" y="7197725"/>
            <a:ext cx="7485063" cy="179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defTabSz="1042988">
              <a:defRPr sz="1200"/>
            </a:lvl1pPr>
          </a:lstStyle>
          <a:p>
            <a:r>
              <a:rPr lang="de-CH"/>
              <a:t>Fusszeile: Institut etc</a:t>
            </a:r>
          </a:p>
        </p:txBody>
      </p:sp>
      <p:sp>
        <p:nvSpPr>
          <p:cNvPr id="9114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086850" y="7197725"/>
            <a:ext cx="863600" cy="179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defTabSz="1042988">
              <a:defRPr sz="1200"/>
            </a:lvl1pPr>
          </a:lstStyle>
          <a:p>
            <a:fld id="{3C744B3A-7C9C-4F54-A2AC-72C65DE0FCAD}" type="slidenum">
              <a:rPr lang="de-CH"/>
              <a:pPr/>
              <a:t>‹Nr.›</a:t>
            </a:fld>
            <a:endParaRPr lang="de-CH"/>
          </a:p>
        </p:txBody>
      </p:sp>
      <p:sp>
        <p:nvSpPr>
          <p:cNvPr id="91144" name="Line 8"/>
          <p:cNvSpPr>
            <a:spLocks noChangeShapeType="1"/>
          </p:cNvSpPr>
          <p:nvPr/>
        </p:nvSpPr>
        <p:spPr bwMode="auto">
          <a:xfrm>
            <a:off x="738188" y="7161213"/>
            <a:ext cx="92138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CH"/>
          </a:p>
        </p:txBody>
      </p:sp>
      <p:pic>
        <p:nvPicPr>
          <p:cNvPr id="91150" name="Picture 14" descr="FHNW_HLS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323850" y="250825"/>
            <a:ext cx="3473450" cy="53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iming>
    <p:tnLst>
      <p:par>
        <p:cTn id="1" dur="indefinite" restart="never" nodeType="tmRoot"/>
      </p:par>
    </p:tnLst>
  </p:timing>
  <p:hf hdr="0"/>
  <p:txStyles>
    <p:titleStyle>
      <a:lvl1pPr algn="r" defTabSz="1042988" rtl="0" fontAlgn="base">
        <a:spcBef>
          <a:spcPct val="0"/>
        </a:spcBef>
        <a:spcAft>
          <a:spcPct val="0"/>
        </a:spcAft>
        <a:defRPr sz="1700">
          <a:solidFill>
            <a:schemeClr val="bg1"/>
          </a:solidFill>
          <a:latin typeface="+mj-lt"/>
          <a:ea typeface="+mj-ea"/>
          <a:cs typeface="+mj-cs"/>
        </a:defRPr>
      </a:lvl1pPr>
      <a:lvl2pPr algn="r" defTabSz="1042988" rtl="0" fontAlgn="base">
        <a:spcBef>
          <a:spcPct val="0"/>
        </a:spcBef>
        <a:spcAft>
          <a:spcPct val="0"/>
        </a:spcAft>
        <a:defRPr sz="1700">
          <a:solidFill>
            <a:schemeClr val="bg1"/>
          </a:solidFill>
          <a:latin typeface="Arial" charset="0"/>
        </a:defRPr>
      </a:lvl2pPr>
      <a:lvl3pPr algn="r" defTabSz="1042988" rtl="0" fontAlgn="base">
        <a:spcBef>
          <a:spcPct val="0"/>
        </a:spcBef>
        <a:spcAft>
          <a:spcPct val="0"/>
        </a:spcAft>
        <a:defRPr sz="1700">
          <a:solidFill>
            <a:schemeClr val="bg1"/>
          </a:solidFill>
          <a:latin typeface="Arial" charset="0"/>
        </a:defRPr>
      </a:lvl3pPr>
      <a:lvl4pPr algn="r" defTabSz="1042988" rtl="0" fontAlgn="base">
        <a:spcBef>
          <a:spcPct val="0"/>
        </a:spcBef>
        <a:spcAft>
          <a:spcPct val="0"/>
        </a:spcAft>
        <a:defRPr sz="1700">
          <a:solidFill>
            <a:schemeClr val="bg1"/>
          </a:solidFill>
          <a:latin typeface="Arial" charset="0"/>
        </a:defRPr>
      </a:lvl4pPr>
      <a:lvl5pPr algn="r" defTabSz="1042988" rtl="0" fontAlgn="base">
        <a:spcBef>
          <a:spcPct val="0"/>
        </a:spcBef>
        <a:spcAft>
          <a:spcPct val="0"/>
        </a:spcAft>
        <a:defRPr sz="1700">
          <a:solidFill>
            <a:schemeClr val="bg1"/>
          </a:solidFill>
          <a:latin typeface="Arial" charset="0"/>
        </a:defRPr>
      </a:lvl5pPr>
      <a:lvl6pPr marL="457200" algn="r" defTabSz="1042988" rtl="0" fontAlgn="base">
        <a:spcBef>
          <a:spcPct val="0"/>
        </a:spcBef>
        <a:spcAft>
          <a:spcPct val="0"/>
        </a:spcAft>
        <a:defRPr sz="1700">
          <a:solidFill>
            <a:schemeClr val="bg1"/>
          </a:solidFill>
          <a:latin typeface="Arial" charset="0"/>
        </a:defRPr>
      </a:lvl6pPr>
      <a:lvl7pPr marL="914400" algn="r" defTabSz="1042988" rtl="0" fontAlgn="base">
        <a:spcBef>
          <a:spcPct val="0"/>
        </a:spcBef>
        <a:spcAft>
          <a:spcPct val="0"/>
        </a:spcAft>
        <a:defRPr sz="1700">
          <a:solidFill>
            <a:schemeClr val="bg1"/>
          </a:solidFill>
          <a:latin typeface="Arial" charset="0"/>
        </a:defRPr>
      </a:lvl7pPr>
      <a:lvl8pPr marL="1371600" algn="r" defTabSz="1042988" rtl="0" fontAlgn="base">
        <a:spcBef>
          <a:spcPct val="0"/>
        </a:spcBef>
        <a:spcAft>
          <a:spcPct val="0"/>
        </a:spcAft>
        <a:defRPr sz="1700">
          <a:solidFill>
            <a:schemeClr val="bg1"/>
          </a:solidFill>
          <a:latin typeface="Arial" charset="0"/>
        </a:defRPr>
      </a:lvl8pPr>
      <a:lvl9pPr marL="1828800" algn="r" defTabSz="1042988" rtl="0" fontAlgn="base">
        <a:spcBef>
          <a:spcPct val="0"/>
        </a:spcBef>
        <a:spcAft>
          <a:spcPct val="0"/>
        </a:spcAft>
        <a:defRPr sz="1700">
          <a:solidFill>
            <a:schemeClr val="bg1"/>
          </a:solidFill>
          <a:latin typeface="Arial" charset="0"/>
        </a:defRPr>
      </a:lvl9pPr>
    </p:titleStyle>
    <p:bodyStyle>
      <a:lvl1pPr algn="l" defTabSz="1042988" rtl="0" fontAlgn="base">
        <a:spcBef>
          <a:spcPct val="0"/>
        </a:spcBef>
        <a:spcAft>
          <a:spcPct val="0"/>
        </a:spcAft>
        <a:defRPr sz="1700">
          <a:solidFill>
            <a:schemeClr val="tx1"/>
          </a:solidFill>
          <a:latin typeface="+mn-lt"/>
          <a:ea typeface="+mn-ea"/>
          <a:cs typeface="+mn-cs"/>
        </a:defRPr>
      </a:lvl1pPr>
      <a:lvl2pPr marL="352425" indent="-171450" algn="l" defTabSz="1042988" rtl="0" fontAlgn="base">
        <a:spcBef>
          <a:spcPct val="2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</a:defRPr>
      </a:lvl2pPr>
      <a:lvl3pPr marL="712788" indent="-169863" algn="l" defTabSz="1042988" rtl="0" fontAlgn="base">
        <a:spcBef>
          <a:spcPct val="2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</a:defRPr>
      </a:lvl3pPr>
      <a:lvl4pPr marL="1073150" indent="-180975" algn="l" defTabSz="1042988" rtl="0" fontAlgn="base">
        <a:spcBef>
          <a:spcPct val="2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</a:defRPr>
      </a:lvl4pPr>
      <a:lvl5pPr marL="1431925" indent="-179388" algn="l" defTabSz="1042988" rtl="0" fontAlgn="base">
        <a:spcBef>
          <a:spcPct val="2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</a:defRPr>
      </a:lvl5pPr>
      <a:lvl6pPr marL="1889125" indent="-179388" algn="l" defTabSz="1042988" rtl="0" fontAlgn="base">
        <a:spcBef>
          <a:spcPct val="2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</a:defRPr>
      </a:lvl6pPr>
      <a:lvl7pPr marL="2346325" indent="-179388" algn="l" defTabSz="1042988" rtl="0" fontAlgn="base">
        <a:spcBef>
          <a:spcPct val="2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</a:defRPr>
      </a:lvl7pPr>
      <a:lvl8pPr marL="2803525" indent="-179388" algn="l" defTabSz="1042988" rtl="0" fontAlgn="base">
        <a:spcBef>
          <a:spcPct val="2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</a:defRPr>
      </a:lvl8pPr>
      <a:lvl9pPr marL="3260725" indent="-179388" algn="l" defTabSz="1042988" rtl="0" fontAlgn="base">
        <a:spcBef>
          <a:spcPct val="2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6388" y="180975"/>
            <a:ext cx="9648825" cy="649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CH" smtClean="0"/>
              <a:t>Mastertitelformat bearbeiten</a:t>
            </a:r>
          </a:p>
        </p:txBody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8188" y="6477000"/>
            <a:ext cx="9213850" cy="719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</a:p>
        </p:txBody>
      </p:sp>
      <p:sp>
        <p:nvSpPr>
          <p:cNvPr id="13824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221663" y="7197725"/>
            <a:ext cx="865187" cy="179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defTabSz="1042988">
              <a:defRPr sz="1200"/>
            </a:lvl1pPr>
          </a:lstStyle>
          <a:p>
            <a:fld id="{CF40E398-99CA-4B91-831D-0D33FDD8BAC7}" type="datetime1">
              <a:rPr lang="de-CH"/>
              <a:pPr/>
              <a:t>02.01.2011</a:t>
            </a:fld>
            <a:endParaRPr lang="de-CH"/>
          </a:p>
        </p:txBody>
      </p:sp>
      <p:sp>
        <p:nvSpPr>
          <p:cNvPr id="13824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36600" y="7197725"/>
            <a:ext cx="7485063" cy="179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defTabSz="1042988">
              <a:defRPr sz="1200"/>
            </a:lvl1pPr>
          </a:lstStyle>
          <a:p>
            <a:r>
              <a:rPr lang="de-CH"/>
              <a:t>Fusszeile: Institut etc</a:t>
            </a:r>
          </a:p>
        </p:txBody>
      </p:sp>
      <p:sp>
        <p:nvSpPr>
          <p:cNvPr id="13824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086850" y="7197725"/>
            <a:ext cx="863600" cy="179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defTabSz="1042988">
              <a:defRPr sz="1200"/>
            </a:lvl1pPr>
          </a:lstStyle>
          <a:p>
            <a:fld id="{A9B01A9F-0B5A-4089-B83F-DF0987D680E3}" type="slidenum">
              <a:rPr lang="de-CH"/>
              <a:pPr/>
              <a:t>‹Nr.›</a:t>
            </a:fld>
            <a:endParaRPr lang="de-CH"/>
          </a:p>
        </p:txBody>
      </p:sp>
      <p:sp>
        <p:nvSpPr>
          <p:cNvPr id="138248" name="Line 8"/>
          <p:cNvSpPr>
            <a:spLocks noChangeShapeType="1"/>
          </p:cNvSpPr>
          <p:nvPr/>
        </p:nvSpPr>
        <p:spPr bwMode="auto">
          <a:xfrm>
            <a:off x="738188" y="7161213"/>
            <a:ext cx="92138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CH"/>
          </a:p>
        </p:txBody>
      </p:sp>
      <p:pic>
        <p:nvPicPr>
          <p:cNvPr id="138252" name="Picture 12" descr="FHNW_HLS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323850" y="250825"/>
            <a:ext cx="3473450" cy="53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/>
      </p:par>
    </p:tnLst>
  </p:timing>
  <p:hf hdr="0"/>
  <p:txStyles>
    <p:titleStyle>
      <a:lvl1pPr algn="r" defTabSz="1042988" rtl="0" fontAlgn="base">
        <a:spcBef>
          <a:spcPct val="0"/>
        </a:spcBef>
        <a:spcAft>
          <a:spcPct val="0"/>
        </a:spcAft>
        <a:defRPr sz="1700">
          <a:solidFill>
            <a:schemeClr val="bg1"/>
          </a:solidFill>
          <a:latin typeface="+mj-lt"/>
          <a:ea typeface="+mj-ea"/>
          <a:cs typeface="+mj-cs"/>
        </a:defRPr>
      </a:lvl1pPr>
      <a:lvl2pPr algn="r" defTabSz="1042988" rtl="0" fontAlgn="base">
        <a:spcBef>
          <a:spcPct val="0"/>
        </a:spcBef>
        <a:spcAft>
          <a:spcPct val="0"/>
        </a:spcAft>
        <a:defRPr sz="1700">
          <a:solidFill>
            <a:schemeClr val="bg1"/>
          </a:solidFill>
          <a:latin typeface="Arial" charset="0"/>
        </a:defRPr>
      </a:lvl2pPr>
      <a:lvl3pPr algn="r" defTabSz="1042988" rtl="0" fontAlgn="base">
        <a:spcBef>
          <a:spcPct val="0"/>
        </a:spcBef>
        <a:spcAft>
          <a:spcPct val="0"/>
        </a:spcAft>
        <a:defRPr sz="1700">
          <a:solidFill>
            <a:schemeClr val="bg1"/>
          </a:solidFill>
          <a:latin typeface="Arial" charset="0"/>
        </a:defRPr>
      </a:lvl3pPr>
      <a:lvl4pPr algn="r" defTabSz="1042988" rtl="0" fontAlgn="base">
        <a:spcBef>
          <a:spcPct val="0"/>
        </a:spcBef>
        <a:spcAft>
          <a:spcPct val="0"/>
        </a:spcAft>
        <a:defRPr sz="1700">
          <a:solidFill>
            <a:schemeClr val="bg1"/>
          </a:solidFill>
          <a:latin typeface="Arial" charset="0"/>
        </a:defRPr>
      </a:lvl4pPr>
      <a:lvl5pPr algn="r" defTabSz="1042988" rtl="0" fontAlgn="base">
        <a:spcBef>
          <a:spcPct val="0"/>
        </a:spcBef>
        <a:spcAft>
          <a:spcPct val="0"/>
        </a:spcAft>
        <a:defRPr sz="1700">
          <a:solidFill>
            <a:schemeClr val="bg1"/>
          </a:solidFill>
          <a:latin typeface="Arial" charset="0"/>
        </a:defRPr>
      </a:lvl5pPr>
      <a:lvl6pPr marL="457200" algn="r" defTabSz="1042988" rtl="0" fontAlgn="base">
        <a:spcBef>
          <a:spcPct val="0"/>
        </a:spcBef>
        <a:spcAft>
          <a:spcPct val="0"/>
        </a:spcAft>
        <a:defRPr sz="1700">
          <a:solidFill>
            <a:schemeClr val="bg1"/>
          </a:solidFill>
          <a:latin typeface="Arial" charset="0"/>
        </a:defRPr>
      </a:lvl6pPr>
      <a:lvl7pPr marL="914400" algn="r" defTabSz="1042988" rtl="0" fontAlgn="base">
        <a:spcBef>
          <a:spcPct val="0"/>
        </a:spcBef>
        <a:spcAft>
          <a:spcPct val="0"/>
        </a:spcAft>
        <a:defRPr sz="1700">
          <a:solidFill>
            <a:schemeClr val="bg1"/>
          </a:solidFill>
          <a:latin typeface="Arial" charset="0"/>
        </a:defRPr>
      </a:lvl7pPr>
      <a:lvl8pPr marL="1371600" algn="r" defTabSz="1042988" rtl="0" fontAlgn="base">
        <a:spcBef>
          <a:spcPct val="0"/>
        </a:spcBef>
        <a:spcAft>
          <a:spcPct val="0"/>
        </a:spcAft>
        <a:defRPr sz="1700">
          <a:solidFill>
            <a:schemeClr val="bg1"/>
          </a:solidFill>
          <a:latin typeface="Arial" charset="0"/>
        </a:defRPr>
      </a:lvl8pPr>
      <a:lvl9pPr marL="1828800" algn="r" defTabSz="1042988" rtl="0" fontAlgn="base">
        <a:spcBef>
          <a:spcPct val="0"/>
        </a:spcBef>
        <a:spcAft>
          <a:spcPct val="0"/>
        </a:spcAft>
        <a:defRPr sz="1700">
          <a:solidFill>
            <a:schemeClr val="bg1"/>
          </a:solidFill>
          <a:latin typeface="Arial" charset="0"/>
        </a:defRPr>
      </a:lvl9pPr>
    </p:titleStyle>
    <p:bodyStyle>
      <a:lvl1pPr algn="l" defTabSz="1042988" rtl="0" fontAlgn="base">
        <a:lnSpc>
          <a:spcPct val="125000"/>
        </a:lnSpc>
        <a:spcBef>
          <a:spcPct val="0"/>
        </a:spcBef>
        <a:spcAft>
          <a:spcPct val="0"/>
        </a:spcAft>
        <a:defRPr sz="1500">
          <a:solidFill>
            <a:schemeClr val="tx1"/>
          </a:solidFill>
          <a:latin typeface="+mn-lt"/>
          <a:ea typeface="+mn-ea"/>
          <a:cs typeface="+mn-cs"/>
        </a:defRPr>
      </a:lvl1pPr>
      <a:lvl2pPr marL="352425" indent="-171450" algn="l" defTabSz="1042988" rtl="0" fontAlgn="base">
        <a:spcBef>
          <a:spcPct val="20000"/>
        </a:spcBef>
        <a:spcAft>
          <a:spcPct val="0"/>
        </a:spcAft>
        <a:buFont typeface="Arial" charset="0"/>
        <a:buChar char="–"/>
        <a:defRPr sz="1500">
          <a:solidFill>
            <a:schemeClr val="tx1"/>
          </a:solidFill>
          <a:latin typeface="+mn-lt"/>
        </a:defRPr>
      </a:lvl2pPr>
      <a:lvl3pPr marL="712788" indent="-169863" algn="l" defTabSz="1042988" rtl="0" fontAlgn="base">
        <a:spcBef>
          <a:spcPct val="20000"/>
        </a:spcBef>
        <a:spcAft>
          <a:spcPct val="0"/>
        </a:spcAft>
        <a:buFont typeface="Arial" charset="0"/>
        <a:buChar char="–"/>
        <a:defRPr sz="1500">
          <a:solidFill>
            <a:schemeClr val="tx1"/>
          </a:solidFill>
          <a:latin typeface="+mn-lt"/>
        </a:defRPr>
      </a:lvl3pPr>
      <a:lvl4pPr marL="1073150" indent="-180975" algn="l" defTabSz="1042988" rtl="0" fontAlgn="base">
        <a:spcBef>
          <a:spcPct val="20000"/>
        </a:spcBef>
        <a:spcAft>
          <a:spcPct val="0"/>
        </a:spcAft>
        <a:buFont typeface="Arial" charset="0"/>
        <a:buChar char="–"/>
        <a:defRPr sz="1500">
          <a:solidFill>
            <a:schemeClr val="tx1"/>
          </a:solidFill>
          <a:latin typeface="+mn-lt"/>
        </a:defRPr>
      </a:lvl4pPr>
      <a:lvl5pPr marL="1431925" indent="-179388" algn="l" defTabSz="1042988" rtl="0" fontAlgn="base">
        <a:spcBef>
          <a:spcPct val="20000"/>
        </a:spcBef>
        <a:spcAft>
          <a:spcPct val="0"/>
        </a:spcAft>
        <a:buFont typeface="Arial" charset="0"/>
        <a:buChar char="–"/>
        <a:defRPr sz="1500">
          <a:solidFill>
            <a:schemeClr val="tx1"/>
          </a:solidFill>
          <a:latin typeface="+mn-lt"/>
        </a:defRPr>
      </a:lvl5pPr>
      <a:lvl6pPr marL="1889125" indent="-179388" algn="l" defTabSz="1042988" rtl="0" fontAlgn="base">
        <a:spcBef>
          <a:spcPct val="20000"/>
        </a:spcBef>
        <a:spcAft>
          <a:spcPct val="0"/>
        </a:spcAft>
        <a:buFont typeface="Arial" charset="0"/>
        <a:buChar char="–"/>
        <a:defRPr sz="1500">
          <a:solidFill>
            <a:schemeClr val="tx1"/>
          </a:solidFill>
          <a:latin typeface="+mn-lt"/>
        </a:defRPr>
      </a:lvl6pPr>
      <a:lvl7pPr marL="2346325" indent="-179388" algn="l" defTabSz="1042988" rtl="0" fontAlgn="base">
        <a:spcBef>
          <a:spcPct val="20000"/>
        </a:spcBef>
        <a:spcAft>
          <a:spcPct val="0"/>
        </a:spcAft>
        <a:buFont typeface="Arial" charset="0"/>
        <a:buChar char="–"/>
        <a:defRPr sz="1500">
          <a:solidFill>
            <a:schemeClr val="tx1"/>
          </a:solidFill>
          <a:latin typeface="+mn-lt"/>
        </a:defRPr>
      </a:lvl7pPr>
      <a:lvl8pPr marL="2803525" indent="-179388" algn="l" defTabSz="1042988" rtl="0" fontAlgn="base">
        <a:spcBef>
          <a:spcPct val="20000"/>
        </a:spcBef>
        <a:spcAft>
          <a:spcPct val="0"/>
        </a:spcAft>
        <a:buFont typeface="Arial" charset="0"/>
        <a:buChar char="–"/>
        <a:defRPr sz="1500">
          <a:solidFill>
            <a:schemeClr val="tx1"/>
          </a:solidFill>
          <a:latin typeface="+mn-lt"/>
        </a:defRPr>
      </a:lvl8pPr>
      <a:lvl9pPr marL="3260725" indent="-179388" algn="l" defTabSz="1042988" rtl="0" fontAlgn="base">
        <a:spcBef>
          <a:spcPct val="20000"/>
        </a:spcBef>
        <a:spcAft>
          <a:spcPct val="0"/>
        </a:spcAft>
        <a:buFont typeface="Arial" charset="0"/>
        <a:buChar char="–"/>
        <a:defRPr sz="15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 bwMode="auto">
          <a:xfrm>
            <a:off x="736600" y="1509713"/>
            <a:ext cx="9213850" cy="3619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0" tIns="0" rIns="0" bIns="0"/>
          <a:lstStyle/>
          <a:p>
            <a:r>
              <a:rPr lang="de-CH" sz="3600" dirty="0" smtClean="0"/>
              <a:t>Newtonische Axiom</a:t>
            </a:r>
            <a:endParaRPr lang="de-CH" sz="3600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738188" y="1978025"/>
            <a:ext cx="9213850" cy="2857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r>
              <a:rPr lang="de-CH" sz="2600" dirty="0"/>
              <a:t>Untertitel der Präsentation</a:t>
            </a:r>
          </a:p>
        </p:txBody>
      </p:sp>
      <p:sp>
        <p:nvSpPr>
          <p:cNvPr id="2061" name="Rectangle 13"/>
          <p:cNvSpPr>
            <a:spLocks noChangeArrowheads="1"/>
          </p:cNvSpPr>
          <p:nvPr/>
        </p:nvSpPr>
        <p:spPr bwMode="auto">
          <a:xfrm>
            <a:off x="0" y="2743200"/>
            <a:ext cx="9969500" cy="4138613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defTabSz="1042988"/>
            <a:r>
              <a:rPr lang="de-CH" dirty="0"/>
              <a:t>Durch Bild ersetzen, Farbe des Balkens frei wählbar</a:t>
            </a:r>
          </a:p>
          <a:p>
            <a:pPr algn="ctr" defTabSz="1042988"/>
            <a:r>
              <a:rPr lang="de-CH" dirty="0"/>
              <a:t>(Grösse und Position beibehalten)</a:t>
            </a: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3280565"/>
            <a:ext cx="774668" cy="3071834"/>
          </a:xfrm>
          <a:prstGeom prst="rect">
            <a:avLst/>
          </a:prstGeom>
          <a:solidFill>
            <a:srgbClr val="9999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 smtClean="0"/>
          </a:p>
          <a:p>
            <a:endParaRPr lang="de-CH" dirty="0" smtClean="0"/>
          </a:p>
          <a:p>
            <a:pPr algn="ctr"/>
            <a:r>
              <a:rPr lang="de-CH" dirty="0" smtClean="0"/>
              <a:t>Fragen</a:t>
            </a:r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A9F55-599C-49F5-AF74-04C3502D40EF}" type="datetime1">
              <a:rPr lang="de-CH" smtClean="0"/>
              <a:pPr/>
              <a:t>02.01.2011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Fusszeile: Institut etc</a:t>
            </a: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F542B-409F-4D05-888D-57A7B176C1CF}" type="slidenum">
              <a:rPr lang="de-CH" smtClean="0"/>
              <a:pPr/>
              <a:t>10</a:t>
            </a:fld>
            <a:endParaRPr lang="de-C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 smtClean="0"/>
          </a:p>
          <a:p>
            <a:pPr algn="ctr"/>
            <a:r>
              <a:rPr lang="de-CH" sz="6000" dirty="0" err="1" smtClean="0">
                <a:latin typeface="Freestyle Script" pitchFamily="66" charset="0"/>
              </a:rPr>
              <a:t>fin</a:t>
            </a:r>
            <a:endParaRPr lang="de-CH" sz="6000" dirty="0" smtClean="0">
              <a:latin typeface="Freestyle Script" pitchFamily="66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A9F55-599C-49F5-AF74-04C3502D40EF}" type="datetime1">
              <a:rPr lang="de-CH" smtClean="0"/>
              <a:pPr/>
              <a:t>02.01.2011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Fusszeile: Institut etc</a:t>
            </a: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F542B-409F-4D05-888D-57A7B176C1CF}" type="slidenum">
              <a:rPr lang="de-CH" smtClean="0"/>
              <a:pPr/>
              <a:t>11</a:t>
            </a:fld>
            <a:endParaRPr lang="de-C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307FF-F894-4080-8B07-C7DD9D592820}" type="datetime1">
              <a:rPr lang="de-CH"/>
              <a:pPr/>
              <a:t>02.01.2011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Fusszeile: Institut etc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1816A-C81D-48AA-A065-5271926D34CD}" type="slidenum">
              <a:rPr lang="de-CH"/>
              <a:pPr/>
              <a:t>2</a:t>
            </a:fld>
            <a:endParaRPr lang="de-CH"/>
          </a:p>
        </p:txBody>
      </p:sp>
      <p:sp>
        <p:nvSpPr>
          <p:cNvPr id="175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Inhaltsverzeichnis</a:t>
            </a:r>
            <a:br>
              <a:rPr lang="de-DE" dirty="0" smtClean="0"/>
            </a:br>
            <a:endParaRPr lang="de-DE" dirty="0"/>
          </a:p>
        </p:txBody>
      </p:sp>
      <p:sp>
        <p:nvSpPr>
          <p:cNvPr id="175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de-DE" dirty="0" smtClean="0"/>
              <a:t> Projektbeschreibung</a:t>
            </a:r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 Vorgehensweise</a:t>
            </a:r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 Funktion / Architektur (inkl. Demo)</a:t>
            </a:r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 Vorteil</a:t>
            </a:r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 Schlusswort</a:t>
            </a:r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 Fragen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Projektbeschreibung</a:t>
            </a:r>
            <a:br>
              <a:rPr lang="de-CH" dirty="0" smtClean="0"/>
            </a:b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de-CH" dirty="0" smtClean="0"/>
              <a:t> Ziel des Projektes</a:t>
            </a:r>
          </a:p>
          <a:p>
            <a:pPr lvl="1">
              <a:buFont typeface="Arial" pitchFamily="34" charset="0"/>
              <a:buChar char="•"/>
            </a:pPr>
            <a:r>
              <a:rPr lang="de-CH" dirty="0" smtClean="0"/>
              <a:t>Grafische Anzeige der gemessenen Werten</a:t>
            </a:r>
          </a:p>
          <a:p>
            <a:pPr lvl="1">
              <a:buFont typeface="Arial" pitchFamily="34" charset="0"/>
              <a:buChar char="•"/>
            </a:pPr>
            <a:r>
              <a:rPr lang="de-CH" dirty="0" smtClean="0"/>
              <a:t>Windows und OS X kompatibel</a:t>
            </a:r>
          </a:p>
          <a:p>
            <a:pPr lvl="1">
              <a:buFont typeface="Arial" pitchFamily="34" charset="0"/>
              <a:buChar char="•"/>
            </a:pPr>
            <a:r>
              <a:rPr lang="de-CH" dirty="0" smtClean="0"/>
              <a:t>Vorgehen eines Projektes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A9F55-599C-49F5-AF74-04C3502D40EF}" type="datetime1">
              <a:rPr lang="de-CH" smtClean="0"/>
              <a:pPr/>
              <a:t>02.01.2011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Fusszeile: Institut etc</a:t>
            </a: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F542B-409F-4D05-888D-57A7B176C1CF}" type="slidenum">
              <a:rPr lang="de-CH" smtClean="0"/>
              <a:pPr/>
              <a:t>3</a:t>
            </a:fld>
            <a:endParaRPr lang="de-C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Vorgehensweise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de-CH" dirty="0" smtClean="0"/>
              <a:t> Analyse</a:t>
            </a:r>
          </a:p>
          <a:p>
            <a:pPr>
              <a:buFont typeface="Arial" pitchFamily="34" charset="0"/>
              <a:buChar char="•"/>
            </a:pPr>
            <a:r>
              <a:rPr lang="de-CH" dirty="0" smtClean="0"/>
              <a:t> Prototyp</a:t>
            </a:r>
          </a:p>
          <a:p>
            <a:pPr>
              <a:buFont typeface="Arial" pitchFamily="34" charset="0"/>
              <a:buChar char="•"/>
            </a:pPr>
            <a:r>
              <a:rPr lang="de-CH" dirty="0" smtClean="0"/>
              <a:t> Fehlervalidierung</a:t>
            </a:r>
          </a:p>
          <a:p>
            <a:pPr>
              <a:buFont typeface="Arial" pitchFamily="34" charset="0"/>
              <a:buChar char="•"/>
            </a:pPr>
            <a:r>
              <a:rPr lang="de-CH" dirty="0" smtClean="0"/>
              <a:t> Testen und Dokumentieren</a:t>
            </a:r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A9F55-599C-49F5-AF74-04C3502D40EF}" type="datetime1">
              <a:rPr lang="de-CH" smtClean="0"/>
              <a:pPr/>
              <a:t>02.01.2011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Fusszeile: Institut etc</a:t>
            </a: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F542B-409F-4D05-888D-57A7B176C1CF}" type="slidenum">
              <a:rPr lang="de-CH" smtClean="0"/>
              <a:pPr/>
              <a:t>4</a:t>
            </a:fld>
            <a:endParaRPr lang="de-C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Funktionen  / Architektur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de-CH" dirty="0" smtClean="0"/>
              <a:t>Importfunktion</a:t>
            </a:r>
          </a:p>
          <a:p>
            <a:pPr>
              <a:buFont typeface="Arial" pitchFamily="34" charset="0"/>
              <a:buChar char="•"/>
            </a:pPr>
            <a:r>
              <a:rPr lang="de-CH" dirty="0" smtClean="0"/>
              <a:t> </a:t>
            </a:r>
            <a:r>
              <a:rPr lang="de-CH" dirty="0" smtClean="0"/>
              <a:t>Zugriff auf SQL-</a:t>
            </a:r>
            <a:r>
              <a:rPr lang="de-CH" dirty="0" err="1" smtClean="0"/>
              <a:t>lite</a:t>
            </a:r>
            <a:r>
              <a:rPr lang="de-CH" dirty="0" smtClean="0"/>
              <a:t> Daten</a:t>
            </a:r>
            <a:endParaRPr lang="de-CH" dirty="0" smtClean="0"/>
          </a:p>
          <a:p>
            <a:pPr>
              <a:buFont typeface="Arial" pitchFamily="34" charset="0"/>
              <a:buChar char="•"/>
            </a:pPr>
            <a:r>
              <a:rPr lang="de-CH" dirty="0" smtClean="0"/>
              <a:t>Experimenten anzeigen</a:t>
            </a:r>
          </a:p>
          <a:p>
            <a:pPr>
              <a:buFont typeface="Arial" pitchFamily="34" charset="0"/>
              <a:buChar char="•"/>
            </a:pPr>
            <a:r>
              <a:rPr lang="de-CH" dirty="0" smtClean="0"/>
              <a:t> </a:t>
            </a:r>
            <a:r>
              <a:rPr lang="de-CH" dirty="0" smtClean="0"/>
              <a:t>Werte </a:t>
            </a:r>
            <a:r>
              <a:rPr lang="de-CH" dirty="0" smtClean="0"/>
              <a:t>in Tabelle anzeigen</a:t>
            </a:r>
          </a:p>
          <a:p>
            <a:pPr>
              <a:buFont typeface="Arial" pitchFamily="34" charset="0"/>
              <a:buChar char="•"/>
            </a:pPr>
            <a:r>
              <a:rPr lang="de-CH" dirty="0" smtClean="0"/>
              <a:t> </a:t>
            </a:r>
            <a:r>
              <a:rPr lang="de-CH" dirty="0" smtClean="0"/>
              <a:t>Werte </a:t>
            </a:r>
            <a:r>
              <a:rPr lang="de-CH" dirty="0" smtClean="0"/>
              <a:t>im Plot anzeigen</a:t>
            </a:r>
          </a:p>
          <a:p>
            <a:pPr lvl="1">
              <a:buFont typeface="Arial" pitchFamily="34" charset="0"/>
              <a:buChar char="•"/>
            </a:pPr>
            <a:r>
              <a:rPr lang="de-CH" dirty="0" err="1" smtClean="0"/>
              <a:t>Dot</a:t>
            </a:r>
            <a:endParaRPr lang="de-CH" dirty="0" smtClean="0"/>
          </a:p>
          <a:p>
            <a:pPr lvl="1">
              <a:buFont typeface="Arial" pitchFamily="34" charset="0"/>
              <a:buChar char="•"/>
            </a:pPr>
            <a:r>
              <a:rPr lang="de-CH" dirty="0" err="1" smtClean="0"/>
              <a:t>Spline</a:t>
            </a:r>
            <a:endParaRPr lang="de-CH" dirty="0" smtClean="0"/>
          </a:p>
          <a:p>
            <a:pPr lvl="1">
              <a:buFont typeface="Arial" pitchFamily="34" charset="0"/>
              <a:buChar char="•"/>
            </a:pPr>
            <a:r>
              <a:rPr lang="de-CH" dirty="0" err="1" smtClean="0"/>
              <a:t>Approximate</a:t>
            </a:r>
            <a:r>
              <a:rPr lang="de-CH" dirty="0" smtClean="0"/>
              <a:t> Line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A9F55-599C-49F5-AF74-04C3502D40EF}" type="datetime1">
              <a:rPr lang="de-CH" smtClean="0"/>
              <a:pPr/>
              <a:t>02.01.2011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Fusszeile: Institut etc</a:t>
            </a: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F542B-409F-4D05-888D-57A7B176C1CF}" type="slidenum">
              <a:rPr lang="de-CH" smtClean="0"/>
              <a:pPr/>
              <a:t>5</a:t>
            </a:fld>
            <a:endParaRPr lang="de-C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Funktion / Architektur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de-CH" dirty="0" smtClean="0"/>
              <a:t> Demo</a:t>
            </a:r>
          </a:p>
          <a:p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A9F55-599C-49F5-AF74-04C3502D40EF}" type="datetime1">
              <a:rPr lang="de-CH" smtClean="0"/>
              <a:pPr/>
              <a:t>02.01.2011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Fusszeile: Institut etc</a:t>
            </a: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F542B-409F-4D05-888D-57A7B176C1CF}" type="slidenum">
              <a:rPr lang="de-CH" smtClean="0"/>
              <a:pPr/>
              <a:t>6</a:t>
            </a:fld>
            <a:endParaRPr lang="de-C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Funktionen / Architektur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A9F55-599C-49F5-AF74-04C3502D40EF}" type="datetime1">
              <a:rPr lang="de-CH" smtClean="0"/>
              <a:pPr/>
              <a:t>02.01.2011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Fusszeile: Institut etc</a:t>
            </a: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F542B-409F-4D05-888D-57A7B176C1CF}" type="slidenum">
              <a:rPr lang="de-CH" smtClean="0"/>
              <a:pPr/>
              <a:t>7</a:t>
            </a:fld>
            <a:endParaRPr lang="de-C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Vorteil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de-CH" dirty="0" smtClean="0"/>
              <a:t> </a:t>
            </a:r>
            <a:r>
              <a:rPr lang="de-CH" dirty="0" smtClean="0"/>
              <a:t>Einfach</a:t>
            </a:r>
            <a:endParaRPr lang="de-CH" dirty="0" smtClean="0"/>
          </a:p>
          <a:p>
            <a:pPr>
              <a:buFont typeface="Arial" pitchFamily="34" charset="0"/>
              <a:buChar char="•"/>
            </a:pPr>
            <a:r>
              <a:rPr lang="de-CH" dirty="0" smtClean="0"/>
              <a:t> </a:t>
            </a:r>
            <a:r>
              <a:rPr lang="de-CH" dirty="0" smtClean="0"/>
              <a:t>Erweiterbar</a:t>
            </a:r>
          </a:p>
          <a:p>
            <a:pPr>
              <a:buFont typeface="Arial" pitchFamily="34" charset="0"/>
              <a:buChar char="•"/>
            </a:pPr>
            <a:r>
              <a:rPr lang="de-CH" dirty="0" smtClean="0"/>
              <a:t>Mehrere </a:t>
            </a:r>
            <a:r>
              <a:rPr lang="de-CH" dirty="0" err="1" smtClean="0"/>
              <a:t>Betriebsysteme</a:t>
            </a:r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A9F55-599C-49F5-AF74-04C3502D40EF}" type="datetime1">
              <a:rPr lang="de-CH" smtClean="0"/>
              <a:pPr/>
              <a:t>02.01.2011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Fusszeile: Institut etc</a:t>
            </a: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F542B-409F-4D05-888D-57A7B176C1CF}" type="slidenum">
              <a:rPr lang="de-CH" smtClean="0"/>
              <a:pPr/>
              <a:t>8</a:t>
            </a:fld>
            <a:endParaRPr lang="de-C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Schlusswort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de-CH" dirty="0" smtClean="0"/>
              <a:t> Lerneffekt</a:t>
            </a:r>
          </a:p>
          <a:p>
            <a:pPr>
              <a:buFont typeface="Arial" pitchFamily="34" charset="0"/>
              <a:buChar char="•"/>
            </a:pPr>
            <a:r>
              <a:rPr lang="de-CH" dirty="0" smtClean="0"/>
              <a:t> Ausblick</a:t>
            </a:r>
          </a:p>
          <a:p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A9F55-599C-49F5-AF74-04C3502D40EF}" type="datetime1">
              <a:rPr lang="de-CH" smtClean="0"/>
              <a:pPr/>
              <a:t>02.01.2011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Fusszeile: Institut etc</a:t>
            </a: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F542B-409F-4D05-888D-57A7B176C1CF}" type="slidenum">
              <a:rPr lang="de-CH" smtClean="0"/>
              <a:pPr/>
              <a:t>9</a:t>
            </a:fld>
            <a:endParaRPr lang="de-C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_HLS">
  <a:themeElements>
    <a:clrScheme name="Larissa-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-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10429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CH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10429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CH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Larissa-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-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-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-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-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-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-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Standarddesign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10429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CH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10429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CH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Standarddesign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10429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CH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10429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CH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Standarddesign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10429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CH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10429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CH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PP_HLS</Template>
  <TotalTime>0</TotalTime>
  <Words>176</Words>
  <Application>Microsoft Office PowerPoint</Application>
  <PresentationFormat>Benutzerdefiniert</PresentationFormat>
  <Paragraphs>75</Paragraphs>
  <Slides>11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4</vt:i4>
      </vt:variant>
      <vt:variant>
        <vt:lpstr>Folientitel</vt:lpstr>
      </vt:variant>
      <vt:variant>
        <vt:i4>11</vt:i4>
      </vt:variant>
    </vt:vector>
  </HeadingPairs>
  <TitlesOfParts>
    <vt:vector size="15" baseType="lpstr">
      <vt:lpstr>PP_HLS</vt:lpstr>
      <vt:lpstr>Standarddesign</vt:lpstr>
      <vt:lpstr>Standarddesign</vt:lpstr>
      <vt:lpstr>Standarddesign</vt:lpstr>
      <vt:lpstr>Newtonische Axiom</vt:lpstr>
      <vt:lpstr>Inhaltsverzeichnis </vt:lpstr>
      <vt:lpstr>Projektbeschreibung </vt:lpstr>
      <vt:lpstr>Vorgehensweise</vt:lpstr>
      <vt:lpstr>Funktionen  / Architektur</vt:lpstr>
      <vt:lpstr>Funktion / Architektur</vt:lpstr>
      <vt:lpstr>Funktionen / Architektur</vt:lpstr>
      <vt:lpstr>Vorteil</vt:lpstr>
      <vt:lpstr>Schlusswort</vt:lpstr>
      <vt:lpstr>Folie 10</vt:lpstr>
      <vt:lpstr>Folie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 der Präsentation</dc:title>
  <dc:creator>Gianni N. di Pietro</dc:creator>
  <cp:lastModifiedBy>Xandman</cp:lastModifiedBy>
  <cp:revision>8</cp:revision>
  <dcterms:created xsi:type="dcterms:W3CDTF">2008-04-16T12:02:26Z</dcterms:created>
  <dcterms:modified xsi:type="dcterms:W3CDTF">2011-01-02T14:45:43Z</dcterms:modified>
</cp:coreProperties>
</file>