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75" d="100"/>
          <a:sy n="75" d="100"/>
        </p:scale>
        <p:origin x="-498" y="-78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 dirty="0" smtClean="0"/>
              <a:t>Newtonische Axiom</a:t>
            </a:r>
            <a:endParaRPr lang="de-CH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de-CH" sz="2600" dirty="0"/>
              <a:t>Untertitel der Präsentation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 dirty="0"/>
              <a:t>Durch Bild ersetzen, Farbe des Balkens frei wählbar</a:t>
            </a:r>
          </a:p>
          <a:p>
            <a:pPr algn="ctr" defTabSz="1042988"/>
            <a:r>
              <a:rPr lang="de-CH" dirty="0"/>
              <a:t>(Grösse und Position beibehalten)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80565"/>
            <a:ext cx="774668" cy="3071834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pPr algn="ctr"/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r>
              <a:rPr lang="de-CH" sz="6000" dirty="0" err="1" smtClean="0">
                <a:latin typeface="Freestyle Script" pitchFamily="66" charset="0"/>
              </a:rPr>
              <a:t>f</a:t>
            </a:r>
            <a:r>
              <a:rPr lang="de-CH" sz="6000" dirty="0" err="1" smtClean="0">
                <a:latin typeface="Freestyle Script" pitchFamily="66" charset="0"/>
              </a:rPr>
              <a:t>in</a:t>
            </a:r>
            <a:endParaRPr lang="de-CH" sz="6000" dirty="0" smtClean="0">
              <a:latin typeface="Freestyle Script" pitchFamily="66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Projektbeschreibung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Vorgehensweise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Funktion / Architektur (inkl. Demo)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Vorteil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Schlusswort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Fragen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Projektbeschreibung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Ziel des Projektes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Grafische Anzeige der gemessenen Werten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Windows und OS X kompatibel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Vorgehen eines Projektes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Vorgehensweise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Analyse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Prototyp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Fehlervalidierung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Testen und Dokumentieren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Funktionen 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Importfunktion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Datenbank zugriff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Experimenten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Values in Tabelle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Values im Plot anzeigen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Dot</a:t>
            </a: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Spline</a:t>
            </a: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Approximate</a:t>
            </a:r>
            <a:r>
              <a:rPr lang="de-CH" dirty="0" smtClean="0"/>
              <a:t> </a:t>
            </a:r>
            <a:r>
              <a:rPr lang="de-CH" dirty="0" smtClean="0"/>
              <a:t>Line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Demo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Funktionen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Allgemein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Erweiterbarkeit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Lerneffekt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Ausblick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30.12.2010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174</Words>
  <Application>Microsoft Office PowerPoint</Application>
  <PresentationFormat>Benutzerdefiniert</PresentationFormat>
  <Paragraphs>75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PP_HLS</vt:lpstr>
      <vt:lpstr>Standarddesign</vt:lpstr>
      <vt:lpstr>Standarddesign</vt:lpstr>
      <vt:lpstr>Standarddesign</vt:lpstr>
      <vt:lpstr>Newtonische Axiom</vt:lpstr>
      <vt:lpstr>Inhaltsverzeichnis </vt:lpstr>
      <vt:lpstr>Projektbeschreibung </vt:lpstr>
      <vt:lpstr>Vorgehensweise</vt:lpstr>
      <vt:lpstr>Funktionen  / Architektur</vt:lpstr>
      <vt:lpstr>Funktion / Architektur</vt:lpstr>
      <vt:lpstr>Funktionen / Architektur</vt:lpstr>
      <vt:lpstr>Vorteil</vt:lpstr>
      <vt:lpstr>Schlusswort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John Truong</cp:lastModifiedBy>
  <cp:revision>7</cp:revision>
  <dcterms:created xsi:type="dcterms:W3CDTF">2008-04-16T12:02:26Z</dcterms:created>
  <dcterms:modified xsi:type="dcterms:W3CDTF">2010-12-30T13:55:10Z</dcterms:modified>
</cp:coreProperties>
</file>