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1056" y="-174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Newtonische Axiom</a:t>
            </a:r>
            <a:endParaRPr lang="de-CH" sz="36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 smtClean="0"/>
              <a:t>3.1.2011, </a:t>
            </a:r>
          </a:p>
          <a:p>
            <a:pPr algn="ctr" defTabSz="1042988"/>
            <a:r>
              <a:rPr lang="de-CH" dirty="0" smtClean="0"/>
              <a:t>Daniel </a:t>
            </a:r>
            <a:r>
              <a:rPr lang="de-CH" dirty="0" err="1" smtClean="0"/>
              <a:t>Xander</a:t>
            </a:r>
            <a:r>
              <a:rPr lang="de-CH" dirty="0" smtClean="0"/>
              <a:t>, </a:t>
            </a:r>
            <a:r>
              <a:rPr lang="de-CH" smtClean="0"/>
              <a:t>John Truong</a:t>
            </a:r>
            <a:endParaRPr lang="de-CH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80565"/>
            <a:ext cx="774668" cy="307183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pPr algn="ctr"/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 / Architektur (inkl. Demo)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Ziel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Vorgehen eines Projektes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Zugriff auf SQL-</a:t>
            </a:r>
            <a:r>
              <a:rPr lang="de-CH" dirty="0" err="1" smtClean="0"/>
              <a:t>lite</a:t>
            </a:r>
            <a:r>
              <a:rPr lang="de-CH" dirty="0" smtClean="0"/>
              <a:t> Daten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Experimenten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Dot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Spline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Approximate</a:t>
            </a:r>
            <a:r>
              <a:rPr lang="de-CH" dirty="0" smtClean="0"/>
              <a:t> Line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Demo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Einfach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Erweiterbar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Mehrere </a:t>
            </a:r>
            <a:r>
              <a:rPr lang="de-CH" dirty="0" err="1" smtClean="0"/>
              <a:t>Betriebsysteme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165</Words>
  <Application>Microsoft Office PowerPoint</Application>
  <PresentationFormat>Benutzerdefiniert</PresentationFormat>
  <Paragraphs>74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PP_HLS</vt:lpstr>
      <vt:lpstr>Standarddesign</vt:lpstr>
      <vt:lpstr>Standarddesign</vt:lpstr>
      <vt:lpstr>Standarddesign</vt:lpstr>
      <vt:lpstr>Newtonische Axiom</vt:lpstr>
      <vt:lpstr>Ablauf </vt:lpstr>
      <vt:lpstr>Projektbeschreibung </vt:lpstr>
      <vt:lpstr>Vorgehensweise</vt:lpstr>
      <vt:lpstr>Funktionen  / Architektur</vt:lpstr>
      <vt:lpstr>Funktion / Architektur</vt:lpstr>
      <vt:lpstr>Funktionen / Architektur</vt:lpstr>
      <vt:lpstr>Vorteil</vt:lpstr>
      <vt:lpstr>Schlusswort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Xandman</cp:lastModifiedBy>
  <cp:revision>10</cp:revision>
  <dcterms:created xsi:type="dcterms:W3CDTF">2008-04-16T12:02:26Z</dcterms:created>
  <dcterms:modified xsi:type="dcterms:W3CDTF">2011-01-03T08:43:28Z</dcterms:modified>
</cp:coreProperties>
</file>