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51" r:id="rId3"/>
    <p:sldMasterId id="214748365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1" r:id="rId7"/>
    <p:sldId id="262" r:id="rId8"/>
    <p:sldId id="263" r:id="rId9"/>
    <p:sldId id="264" r:id="rId10"/>
    <p:sldId id="270" r:id="rId11"/>
    <p:sldId id="266" r:id="rId12"/>
    <p:sldId id="267" r:id="rId13"/>
    <p:sldId id="269" r:id="rId14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2846" autoAdjust="0"/>
  </p:normalViewPr>
  <p:slideViewPr>
    <p:cSldViewPr>
      <p:cViewPr>
        <p:scale>
          <a:sx n="70" d="100"/>
          <a:sy n="70" d="100"/>
        </p:scale>
        <p:origin x="-672" y="-90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822251E-4F61-42AD-85CD-BED96C839283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B2F3885-26B1-4390-BAAD-A0A4431FAD26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F3885-26B1-4390-BAAD-A0A4431FAD26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F3885-26B1-4390-BAAD-A0A4431FAD26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F3885-26B1-4390-BAAD-A0A4431FAD26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FHNW_H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2D7E15-699A-4CFE-A2FE-B7DEB8BBB718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28656-FB29-4F41-BFEF-2D487B43DB9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48575" y="1509713"/>
            <a:ext cx="2303463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36600" y="1509713"/>
            <a:ext cx="6759575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39C72-6F52-4061-9F6F-B2BE32603726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00AC8-58B8-421D-9368-75793520F0F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28EED2-4C4A-4E00-9968-F74DAEE53A6E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0C903-3844-4FB0-A3CC-11A829A75A6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D727A7-F8BE-4DBD-B625-B68BCBD713E6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14D7B-99E4-402D-A4D0-ED0C564AD9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8F2CFE-9649-4AFC-AC2C-ED0D76366C10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ACB7B-1E35-45B0-A64F-19D2F870EF6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1163" y="2197100"/>
            <a:ext cx="2154237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797800" y="2197100"/>
            <a:ext cx="2154238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71BB5-92E1-4BA0-98B3-6FAC0FD8DE92}" type="datetime1">
              <a:rPr lang="de-CH" smtClean="0"/>
              <a:t>06.01.2011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17B55-8334-4042-BBD0-7DB9BD212F1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B18D64-1788-4477-9493-3F69B1473B74}" type="datetime1">
              <a:rPr lang="de-CH" smtClean="0"/>
              <a:t>06.01.2011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38C2B-CDCA-4220-9E53-FE33D80D231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1A452C-C5CB-4E7A-9AA7-831C18CFE6E6}" type="datetime1">
              <a:rPr lang="de-CH" smtClean="0"/>
              <a:t>06.01.2011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46CA9-9994-4662-ACD7-71A096127F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C88C82-99FB-4586-8203-044DD5F3FA27}" type="datetime1">
              <a:rPr lang="de-CH" smtClean="0"/>
              <a:t>06.01.2011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E7B85-4114-4EF3-82BE-16BE1404E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5E39D-DD1B-42F3-A523-4CCC29C6C166}" type="datetime1">
              <a:rPr lang="de-CH" smtClean="0"/>
              <a:t>06.01.2011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C1E8B-B64C-48B2-BC83-A914DB9A0D2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B15F18-5595-40FF-BFA0-7879F726D5AE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F542B-409F-4D05-888D-57A7B176C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FB763-D2B8-43F7-AFE4-40DD02284FD1}" type="datetime1">
              <a:rPr lang="de-CH" smtClean="0"/>
              <a:t>06.01.2011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2C5DA-DB77-4BB9-B0D4-B95D4BDFA9D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A84CD8-AFAF-4DA0-9EED-EA92E60B5506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112E-9EFE-47E5-9A08-11224CA27E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7613" y="1509713"/>
            <a:ext cx="1114425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1163" y="1509713"/>
            <a:ext cx="3194050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0AB7E5-815E-4FE3-B102-7822D05BEC5E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2594B-38D4-4D26-A07B-348FE09BA3E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6CA44E-AD84-48FE-B080-786C718B7FE3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E2877-B076-499E-A50E-5DEDE093854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77FCB-D67E-440D-B0DA-1E21AE24338F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BDF4D-3A41-45C3-BAFE-D58724F00E0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639BAC-2A13-4FA1-B1AD-A5D6734D32B5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0C2D9-CF43-4095-8265-FC58918CCCB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55ECD9-5E0C-4E5B-B760-1E4A602F4071}" type="datetime1">
              <a:rPr lang="de-CH" smtClean="0"/>
              <a:t>06.01.2011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98FF-BE3B-4CBC-8F98-118F2E35989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C3AD81-7C4A-4E14-A2B5-D05B45D52629}" type="datetime1">
              <a:rPr lang="de-CH" smtClean="0"/>
              <a:t>06.01.2011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ACF03-634B-45CB-960F-F25243355C0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980F0-3B0B-4F17-9B5C-26781F351F78}" type="datetime1">
              <a:rPr lang="de-CH" smtClean="0"/>
              <a:t>06.01.2011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74B82-AE84-40D2-95BB-4E932661C38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A70DFE-306C-4902-BD12-F3E9C4409464}" type="datetime1">
              <a:rPr lang="de-CH" smtClean="0"/>
              <a:t>06.01.2011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95EF7-D7FD-4CD4-84FD-CC24CE749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736599-82C7-4522-A0D5-8862BBE10E0B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83DE5-9193-4BF8-A004-18535B7484B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29003-CC21-45BA-B7C4-BC24A03983FC}" type="datetime1">
              <a:rPr lang="de-CH" smtClean="0"/>
              <a:t>06.01.2011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55777-6F70-40FA-A82F-E3C169C8E2D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FB2BE-8A3E-4767-8A27-4B5049E7C5D7}" type="datetime1">
              <a:rPr lang="de-CH" smtClean="0"/>
              <a:t>06.01.2011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977C3-40F4-4CEE-874D-D810AA7A31F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0C2829-26D8-4C8A-B5C3-A16133852A04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852D5-B371-40C9-8BA7-91ADDE25FC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24479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24479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BB3C34-689A-4526-80CE-0B121196B0A4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BB47E-9181-406F-AC4E-8477C223E50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212234-2B50-4BE1-8A4E-7F955A1BB5BC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D1B7D-2F41-4528-B84E-423D10F87F3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158B34-57D3-4501-A0DA-782CD40B3ECC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EF6F3-9FA8-425E-B914-DD8D096E1CA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4B6831-C19F-4CF1-8155-E47DBC42E1E5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97F0D-26DB-4214-BA4F-8662188B5C2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5221F1-F007-4BBF-A8F0-6EA5FF5935F3}" type="datetime1">
              <a:rPr lang="de-CH" smtClean="0"/>
              <a:t>06.01.2011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08261-E357-484C-B291-F7BB88B19CA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C54507-441D-4214-BE30-B49DBDC86AA4}" type="datetime1">
              <a:rPr lang="de-CH" smtClean="0"/>
              <a:t>06.01.2011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BC075-6468-4312-BEE4-9EFFC716B33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D56847-28DE-431C-9C89-E4A6F79B1C06}" type="datetime1">
              <a:rPr lang="de-CH" smtClean="0"/>
              <a:t>06.01.2011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3C3D1-DF1C-4D8C-A5B0-7EAC8AA286A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E80101-F81A-4530-8598-30E5E6097D7B}" type="datetime1">
              <a:rPr lang="de-CH" smtClean="0"/>
              <a:t>06.01.2011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3A220-3572-4E8E-9F43-FBE8FF71F2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0FA334-E22E-474A-89FB-C91B6498EBC9}" type="datetime1">
              <a:rPr lang="de-CH" smtClean="0"/>
              <a:t>06.01.2011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B9F88-F4AA-4F78-B2B1-72814E9F111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3E79AC-A625-4903-B17E-B2C53F358D6A}" type="datetime1">
              <a:rPr lang="de-CH" smtClean="0"/>
              <a:t>06.01.2011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0080C-997A-4582-B73C-3768037B814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8AA455-488A-4121-A1F0-9BDB9567D109}" type="datetime1">
              <a:rPr lang="de-CH" smtClean="0"/>
              <a:t>06.01.2011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33C1C-A5C3-43A3-A46F-9253E98F6D7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7864BF-0AD6-488D-8436-99077F8541C0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60001-BEFD-4CCE-8FE4-490BA5005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70151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70151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E79FE8-3BAA-4871-8A66-F38AB463BE80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FFF54-C8A0-4ECD-B88D-A803716E2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644265-2664-4EC0-9624-5E8005C88B25}" type="datetime1">
              <a:rPr lang="de-CH" smtClean="0"/>
              <a:t>06.01.2011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59961-FBB4-46BA-A595-DE39E6D1A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7B44C4-131D-4F41-BD50-237610EF0561}" type="datetime1">
              <a:rPr lang="de-CH" smtClean="0"/>
              <a:t>06.01.2011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879FE-16F5-4889-8F7B-D1B98682D0D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989531-47DA-4126-8316-499F61344D25}" type="datetime1">
              <a:rPr lang="de-CH" smtClean="0"/>
              <a:t>06.01.2011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ECF69-F0CC-444E-80F2-071EC4DDCA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AFCE02-72F3-45F5-ACD5-0BF2E49B8361}" type="datetime1">
              <a:rPr lang="de-CH" smtClean="0"/>
              <a:t>06.01.2011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AB720-4578-4B34-AF6C-5BC50DEC878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B5116F-5C30-4405-89C8-4B7F8B1B82CB}" type="datetime1">
              <a:rPr lang="de-CH" smtClean="0"/>
              <a:t>06.01.2011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A7D10-85C9-4D8D-9072-D85C8D98229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C53E04C3-B9DA-4EC6-A284-126F42817562}" type="datetime1">
              <a:rPr lang="de-CH" smtClean="0"/>
              <a:t>06.01.2011</a:t>
            </a:fld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91E4F187-C82A-4984-A2F1-C957FFABC9F5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037" name="Picture 13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1163" y="1509713"/>
            <a:ext cx="44592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1163" y="2197100"/>
            <a:ext cx="44608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89586C0D-E90A-49A0-82D3-4E3322DDFB6F}" type="datetime1">
              <a:rPr lang="de-CH" smtClean="0"/>
              <a:t>06.01.2011</a:t>
            </a:fld>
            <a:endParaRPr lang="de-CH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D3CC9DEC-C705-4FBC-A034-38F26D46B47E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22540" name="Picture 12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fontAlgn="base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509713"/>
            <a:ext cx="921385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5BC6E3B3-5341-4C6B-9800-96772B2DA6F0}" type="datetime1">
              <a:rPr lang="de-CH" smtClean="0"/>
              <a:t>06.01.2011</a:t>
            </a:fld>
            <a:endParaRPr lang="de-CH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3C744B3A-7C9C-4F54-A2AC-72C65DE0FCAD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91150" name="Picture 14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6477000"/>
            <a:ext cx="92138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2B2E167-E281-4CBA-A58B-D461C132FC23}" type="datetime1">
              <a:rPr lang="de-CH" smtClean="0"/>
              <a:t>06.01.2011</a:t>
            </a:fld>
            <a:endParaRPr lang="de-CH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A9B01A9F-0B5A-4089-B83F-DF0987D680E3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38252" name="Picture 12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lnSpc>
          <a:spcPct val="125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CH" sz="3600" dirty="0" smtClean="0"/>
              <a:t>Plot Applikation</a:t>
            </a:r>
            <a:br>
              <a:rPr lang="de-CH" sz="3600" dirty="0" smtClean="0"/>
            </a:br>
            <a:r>
              <a:rPr lang="de-CH" sz="3600" dirty="0" err="1" smtClean="0"/>
              <a:t>Newtonsche</a:t>
            </a:r>
            <a:r>
              <a:rPr lang="de-CH" sz="3600" dirty="0" smtClean="0"/>
              <a:t> Axiome</a:t>
            </a:r>
            <a:endParaRPr lang="de-CH" sz="36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2743200"/>
            <a:ext cx="9969500" cy="4138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endParaRPr lang="de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212" y="3348583"/>
            <a:ext cx="4004006" cy="284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2684" y="3348583"/>
            <a:ext cx="4617540" cy="287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pPr algn="ctr"/>
            <a:r>
              <a:rPr lang="de-CH" sz="6000" dirty="0" err="1" smtClean="0">
                <a:latin typeface="Freestyle Script" pitchFamily="66" charset="0"/>
              </a:rPr>
              <a:t>fin</a:t>
            </a:r>
            <a:endParaRPr lang="de-CH" sz="6000" dirty="0" smtClean="0">
              <a:latin typeface="Freestyle Script" pitchFamily="66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25AB-24ED-4F9D-A1A9-59B3B7D2C2D2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3693-5936-4195-8EBB-21E481631B1C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Fachhochschule </a:t>
            </a:r>
            <a:r>
              <a:rPr lang="de-CH" dirty="0" smtClean="0"/>
              <a:t>Nordwestschweiz, D. </a:t>
            </a:r>
            <a:r>
              <a:rPr lang="de-CH" dirty="0" err="1" smtClean="0"/>
              <a:t>Xander</a:t>
            </a:r>
            <a:r>
              <a:rPr lang="de-CH" dirty="0" smtClean="0"/>
              <a:t>, J. Truong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816A-C81D-48AA-A065-5271926D34CD}" type="slidenum">
              <a:rPr lang="de-CH"/>
              <a:pPr/>
              <a:t>2</a:t>
            </a:fld>
            <a:endParaRPr lang="de-CH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DE" dirty="0" smtClean="0"/>
              <a:t>Ablauf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8228" y="2197100"/>
            <a:ext cx="8853810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Projektbeschreibung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Vorgehensweise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Funktionen der Applikation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Demonstration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Vorteile / Nachteile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Schlusswort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Diskussion</a:t>
            </a:r>
            <a:endParaRPr lang="de-D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Projektbeschreibung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6220" y="2197100"/>
            <a:ext cx="8925818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Allgemein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Erstellen einer Plot Applikation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Python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Ziele des Projektes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Grafische Anzeige der gemessenen Werten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Windows und OS X kompatibel</a:t>
            </a:r>
          </a:p>
          <a:p>
            <a:pPr lvl="1">
              <a:buFont typeface="Arial" pitchFamily="34" charset="0"/>
              <a:buChar char="•"/>
            </a:pPr>
            <a:endParaRPr lang="de-CH" dirty="0" smtClean="0"/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Projektmanagement bezüglich Softwareentwicklung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93A-E5D0-4B53-A797-3A2C1E46E8B8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Fachhochschule Nordwestschweiz, D. Xander, J. Truong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Vorgehensweise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6220" y="2197100"/>
            <a:ext cx="8925818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Analyse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Prototyp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Weiterentwicklung / Fehlervalidierung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Testen und Dokumentieren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5291-3EF0-409E-93FD-7DA1423C73DF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Funktionen der Applikation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6220" y="2197100"/>
            <a:ext cx="8925818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Importfunktion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SQLite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Werte in Tabelle anzeigen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Werte im Plot anzeigen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Punktdiagramm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Liniendiagramm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Lineare Regression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Approximation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BA27-F804-453F-BFB2-9129B9BC6A07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E487-733A-4344-8C00-06736C4A1BCC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380" y="2190761"/>
            <a:ext cx="6046648" cy="44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Vorteile / Nachteile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6220" y="2197100"/>
            <a:ext cx="4242693" cy="4464050"/>
          </a:xfrm>
        </p:spPr>
        <p:txBody>
          <a:bodyPr/>
          <a:lstStyle/>
          <a:p>
            <a:r>
              <a:rPr lang="de-CH" sz="2000" dirty="0" smtClean="0"/>
              <a:t>Vorteile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 Einfach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 Erweiterbar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 Betriebssystem unabhängig</a:t>
            </a:r>
            <a:endParaRPr lang="de-CH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90716" y="2197100"/>
            <a:ext cx="4461322" cy="4464050"/>
          </a:xfrm>
        </p:spPr>
        <p:txBody>
          <a:bodyPr/>
          <a:lstStyle/>
          <a:p>
            <a:r>
              <a:rPr lang="de-CH" sz="2000" dirty="0" smtClean="0"/>
              <a:t>Nachteile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 keine Ansichtsvergrösserung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 Performance</a:t>
            </a:r>
            <a:endParaRPr lang="de-CH" sz="20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4C97-7E76-4280-9664-2C9EE75DA4F4}" type="datetime1">
              <a:rPr lang="de-CH" smtClean="0"/>
              <a:t>06.01.2011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A220-3572-4E8E-9F43-FBE8FF71F260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Schlusswort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6220" y="2197100"/>
            <a:ext cx="8925818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Lerneffekt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Ausblick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11C0-6A53-4432-86D9-8DFC17B445D3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Diskussion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pPr algn="ctr"/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7A12-1E60-4D6C-B6EC-9FEA8F92A5CD}" type="datetime1">
              <a:rPr lang="de-CH" smtClean="0"/>
              <a:t>06.01.2011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Fachhochschule Nordwestschweiz, D. Xander, J. Truong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7170" name="Picture 2" descr="http://www.camptaichi.com/blog/wp-content/uploads/tai-chi-argu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8508" y="3636615"/>
            <a:ext cx="3333750" cy="2247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_HLS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PP_HLS</Template>
  <TotalTime>0</TotalTime>
  <Words>217</Words>
  <Application>Microsoft Office PowerPoint</Application>
  <PresentationFormat>Benutzerdefiniert</PresentationFormat>
  <Paragraphs>77</Paragraphs>
  <Slides>10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PP_HLS</vt:lpstr>
      <vt:lpstr>Standarddesign</vt:lpstr>
      <vt:lpstr>Standarddesign</vt:lpstr>
      <vt:lpstr>Standarddesign</vt:lpstr>
      <vt:lpstr>Plot Applikation Newtonsche Axiome</vt:lpstr>
      <vt:lpstr>Ablauf </vt:lpstr>
      <vt:lpstr>Projektbeschreibung </vt:lpstr>
      <vt:lpstr>Vorgehensweise</vt:lpstr>
      <vt:lpstr>Funktionen der Applikation</vt:lpstr>
      <vt:lpstr>Demonstration</vt:lpstr>
      <vt:lpstr>Vorteile / Nachteile </vt:lpstr>
      <vt:lpstr>Schlusswort</vt:lpstr>
      <vt:lpstr>Diskussion</vt:lpstr>
      <vt:lpstr>Folie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Gianni N. di Pietro</dc:creator>
  <cp:lastModifiedBy>John Truong</cp:lastModifiedBy>
  <cp:revision>28</cp:revision>
  <dcterms:created xsi:type="dcterms:W3CDTF">2008-04-16T12:02:26Z</dcterms:created>
  <dcterms:modified xsi:type="dcterms:W3CDTF">2011-01-06T08:22:02Z</dcterms:modified>
</cp:coreProperties>
</file>