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9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75" d="100"/>
          <a:sy n="75" d="100"/>
        </p:scale>
        <p:origin x="-498" y="96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3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822251E-4F61-42AD-85CD-BED96C839283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2F3885-26B1-4390-BAAD-A0A4431FAD2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HNW_H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4072F-D6C9-440B-8FAA-C6541B39F5E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28656-FB29-4F41-BFEF-2D487B43DB9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48575" y="1509713"/>
            <a:ext cx="2303463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36600" y="1509713"/>
            <a:ext cx="6759575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A18F-BB17-4584-8D05-AC679BEE26A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0AC8-58B8-421D-9368-75793520F0F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76DC5F-9D17-4D4A-AF66-0EAE4487250B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0C903-3844-4FB0-A3CC-11A829A75A6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A9070-E014-4528-8E82-312AA351830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14D7B-99E4-402D-A4D0-ED0C564AD9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64AC4-66C6-4A71-BD4B-5DCEE0F4ACAA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ACB7B-1E35-45B0-A64F-19D2F870EF6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1163" y="2197100"/>
            <a:ext cx="2154237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797800" y="2197100"/>
            <a:ext cx="21542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1DC40-DDF3-4F24-ABB3-DA3AE3B2FE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17B55-8334-4042-BBD0-7DB9BD212F1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FCF75-0452-4EFC-A459-E58EEFAD863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38C2B-CDCA-4220-9E53-FE33D80D231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8B66-B8F0-4CA9-A255-29A0917DD96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46CA9-9994-4662-ACD7-71A096127F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14DE3-2CB2-4461-ADAD-CF6DC36C4E2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E7B85-4114-4EF3-82BE-16BE1404E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71AC60-5C15-4E8F-A44D-030AE10F926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C1E8B-B64C-48B2-BC83-A914DB9A0D2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F542B-409F-4D05-888D-57A7B176C1C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E8008-ED1D-482B-A8C7-93FA99EBDA6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2C5DA-DB77-4BB9-B0D4-B95D4BDFA9DE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03289-65B3-4207-9E23-B0D8666C6F6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112E-9EFE-47E5-9A08-11224CA27E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7613" y="1509713"/>
            <a:ext cx="1114425" cy="5151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1163" y="1509713"/>
            <a:ext cx="3194050" cy="515143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34E1E-49E3-4898-851D-8848B9C1143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94B-38D4-4D26-A07B-348FE09BA3E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F98BFD-C705-414C-A70D-F3690CE500E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E2877-B076-499E-A50E-5DEDE093854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9BD2-3538-494E-B21C-62CD8DBA5A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BDF4D-3A41-45C3-BAFE-D58724F00E0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C0C4-7959-439F-952A-302EB95A8D2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0C2D9-CF43-4095-8265-FC58918CCCB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1509713"/>
            <a:ext cx="4530725" cy="111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3402C-4852-4AC8-A059-DCE0DF4B34C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98FF-BE3B-4CBC-8F98-118F2E35989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A0892-691F-4F2B-BCED-8DAAA807D98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CF03-634B-45CB-960F-F25243355C0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167B4-A489-4022-8CE9-07D4046F594C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74B82-AE84-40D2-95BB-4E932661C383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9CC09-B761-415D-8A57-A224D0792D0D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95EF7-D7FD-4CD4-84FD-CC24CE749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4C16F-9DC2-4458-A3CD-4F1B7BD61FE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3DE5-9193-4BF8-A004-18535B7484B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B0E62-D4F5-4925-B9F9-61C7D5F95E34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777-6F70-40FA-A82F-E3C169C8E2D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4C0F6-B736-4F5A-8DE5-FAC1E0D8166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977C3-40F4-4CEE-874D-D810AA7A31F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F7034-3EA2-458F-BF6E-BF9A1465AA9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52D5-B371-40C9-8BA7-91ADDE25FCC6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24479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24479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634B1-1D9A-48EA-9F88-13D7D273511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BB47E-9181-406F-AC4E-8477C223E50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5F0D4-38F3-4CC8-A739-07C5D78F8665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D1B7D-2F41-4528-B84E-423D10F87F34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429A5-16A5-472B-8DB9-5E9C5986B4F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F6F3-9FA8-425E-B914-DD8D096E1CAA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F24D8-D731-458E-B3F6-B8DD0136423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97F0D-26DB-4214-BA4F-8662188B5C2B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6477000"/>
            <a:ext cx="4530725" cy="71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36EE96-4A26-42EC-9731-CB49D7B306F3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08261-E357-484C-B291-F7BB88B19CA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0D4EE-63B7-4D6F-972B-658CE75EE47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BC075-6468-4312-BEE4-9EFFC716B33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9443E-D446-442A-9FBD-AEAFA84F95E6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3C3D1-DF1C-4D8C-A5B0-7EAC8AA286A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21313" y="2197100"/>
            <a:ext cx="45307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EB26E-FAA9-43F7-ACCD-651B9922C58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A220-3572-4E8E-9F43-FBE8FF71F260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F4A55-C648-4A52-A678-8B2779C23B28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9F88-F4AA-4F78-B2B1-72814E9F1115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BB5F2-C9C9-44E9-A8F3-387716D7F22A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080C-997A-4582-B73C-3768037B8141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79988-00A4-44F4-8892-49C27C4875A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3C1C-A5C3-43A3-A46F-9253E98F6D7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FE42C-DC26-42ED-ADE4-41C50EA3A1EE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60001-BEFD-4CCE-8FE4-490BA5005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3800" y="180975"/>
            <a:ext cx="2411413" cy="7015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6388" y="180975"/>
            <a:ext cx="7085012" cy="7015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3D92C-01D5-4CF3-88FF-F07FF806F05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FFF54-C8A0-4ECD-B88D-A803716E26D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921EC6-F5A7-430C-9568-29661CFA53A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59961-FBB4-46BA-A595-DE39E6D1AC6F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F0BE4-69A1-430E-A15F-6EAA275DC771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79FE-16F5-4889-8F7B-D1B98682D0D7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61C2C-7F3C-4708-87C3-A201A765C4D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ECF69-F0CC-444E-80F2-071EC4DDCA72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1886-3E11-4D5B-B4FC-8D611C28ED69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AB720-4578-4B34-AF6C-5BC50DEC8789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E9190-1C0A-4873-8E35-A3DC097433C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A7D10-85C9-4D8D-9072-D85C8D98229C}" type="slidenum">
              <a:rPr lang="de-CH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23F9165D-E5DE-4C67-AA17-B90458E19C1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91E4F187-C82A-4984-A2F1-C957FFABC9F5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037" name="Picture 13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1163" y="1509713"/>
            <a:ext cx="44592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1163" y="2197100"/>
            <a:ext cx="44608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9D35908-844F-4ABE-B78E-458E2E524B7E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D3CC9DEC-C705-4FBC-A034-38F26D46B47E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22540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fontAlgn="base">
        <a:lnSpc>
          <a:spcPct val="115000"/>
        </a:lnSpc>
        <a:spcBef>
          <a:spcPct val="10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509713"/>
            <a:ext cx="92138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B42C9D14-A430-49D4-8F25-68442D5B600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3C744B3A-7C9C-4F54-A2AC-72C65DE0FCAD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91150" name="Picture 14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180975"/>
            <a:ext cx="96488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6477000"/>
            <a:ext cx="92138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CF40E398-99CA-4B91-831D-0D33FDD8BAC7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A9B01A9F-0B5A-4089-B83F-DF0987D680E3}" type="slidenum">
              <a:rPr lang="de-CH"/>
              <a:pPr/>
              <a:t>‹Nr.›</a:t>
            </a:fld>
            <a:endParaRPr lang="de-CH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/>
          </a:p>
        </p:txBody>
      </p:sp>
      <p:pic>
        <p:nvPicPr>
          <p:cNvPr id="138252" name="Picture 12" descr="FHNW_HL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+mj-lt"/>
          <a:ea typeface="+mj-ea"/>
          <a:cs typeface="+mj-cs"/>
        </a:defRPr>
      </a:lvl1pPr>
      <a:lvl2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2pPr>
      <a:lvl3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3pPr>
      <a:lvl4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4pPr>
      <a:lvl5pPr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5pPr>
      <a:lvl6pPr marL="4572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6pPr>
      <a:lvl7pPr marL="9144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7pPr>
      <a:lvl8pPr marL="13716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8pPr>
      <a:lvl9pPr marL="1828800" algn="r" defTabSz="1042988" rtl="0" fontAlgn="base">
        <a:spcBef>
          <a:spcPct val="0"/>
        </a:spcBef>
        <a:spcAft>
          <a:spcPct val="0"/>
        </a:spcAft>
        <a:defRPr sz="1700">
          <a:solidFill>
            <a:schemeClr val="bg1"/>
          </a:solidFill>
          <a:latin typeface="Arial" charset="0"/>
        </a:defRPr>
      </a:lvl9pPr>
    </p:titleStyle>
    <p:bodyStyle>
      <a:lvl1pPr algn="l" defTabSz="1042988" rtl="0" fontAlgn="base">
        <a:lnSpc>
          <a:spcPct val="12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2pPr>
      <a:lvl3pPr marL="712788" indent="-169863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3pPr>
      <a:lvl4pPr marL="1073150" indent="-180975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4pPr>
      <a:lvl5pPr marL="14319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5pPr>
      <a:lvl6pPr marL="18891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3463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8035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3260725" indent="-179388" algn="l" defTabSz="10429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CH" sz="3600" dirty="0" smtClean="0"/>
              <a:t>Plot Applikation</a:t>
            </a:r>
            <a:br>
              <a:rPr lang="de-CH" sz="3600" dirty="0" smtClean="0"/>
            </a:br>
            <a:r>
              <a:rPr lang="de-CH" sz="3600" dirty="0" err="1" smtClean="0"/>
              <a:t>Newtonsche</a:t>
            </a:r>
            <a:r>
              <a:rPr lang="de-CH" sz="3600" dirty="0" smtClean="0"/>
              <a:t> Axiome</a:t>
            </a:r>
            <a:endParaRPr lang="de-CH" sz="36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2743200"/>
            <a:ext cx="9969500" cy="4138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1042988"/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212" y="3348583"/>
            <a:ext cx="4004006" cy="284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2684" y="3348583"/>
            <a:ext cx="4617540" cy="287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186460" y="7020991"/>
            <a:ext cx="417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Daniel </a:t>
            </a:r>
            <a:r>
              <a:rPr lang="de-CH" dirty="0" err="1" smtClean="0"/>
              <a:t>Xander</a:t>
            </a:r>
            <a:r>
              <a:rPr lang="de-CH" dirty="0" smtClean="0"/>
              <a:t> und John Truong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r>
              <a:rPr lang="de-CH" sz="6000" dirty="0" err="1" smtClean="0">
                <a:latin typeface="Freestyle Script" pitchFamily="66" charset="0"/>
              </a:rPr>
              <a:t>fin</a:t>
            </a:r>
            <a:endParaRPr lang="de-CH" sz="6000" dirty="0" smtClean="0">
              <a:latin typeface="Freestyle Script" pitchFamily="66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7FF-F894-4080-8B07-C7DD9D592820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Fachhochschule Nordwestschweiz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816A-C81D-48AA-A065-5271926D34CD}" type="slidenum">
              <a:rPr lang="de-CH"/>
              <a:pPr/>
              <a:t>2</a:t>
            </a:fld>
            <a:endParaRPr lang="de-CH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DE" dirty="0" smtClean="0"/>
              <a:t>Ablauf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228" y="2197100"/>
            <a:ext cx="8853810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Projektbeschreibung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Vorgehensweise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Funktionen der Applikation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Demonstration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Vorteile / Nachteile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Schlusswort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Fragen</a:t>
            </a:r>
            <a:endParaRPr lang="de-D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Projektbeschreibung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Allgemein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Erstellen einer Plot Applikation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Ziele des Projektes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Grafische Anzeige der gemessenen Werten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Windows und OS X kompatibel</a:t>
            </a:r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Projektmanagement bezüglich Softwareentwicklung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Vorgehensweise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Analyse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Prototyp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Weiterentwicklung / Fehlervalidierung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Testen und Dokumentieren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Funktionen der Applikation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Importfunktion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SQLite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in Tabelle anzeigen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Werte im Plot anzeigen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Punktdiagramm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Liniendiagramm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Lineare Regression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Approximation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380" y="2190761"/>
            <a:ext cx="6046648" cy="44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Vorteile / Nachteile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220" y="2197100"/>
            <a:ext cx="4242693" cy="4464050"/>
          </a:xfrm>
        </p:spPr>
        <p:txBody>
          <a:bodyPr/>
          <a:lstStyle/>
          <a:p>
            <a:r>
              <a:rPr lang="de-CH" sz="2000" dirty="0" smtClean="0"/>
              <a:t>Vorteile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Einfach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Erweiterbar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Betriebssystem unabhängig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90716" y="2197100"/>
            <a:ext cx="4461322" cy="4464050"/>
          </a:xfrm>
        </p:spPr>
        <p:txBody>
          <a:bodyPr/>
          <a:lstStyle/>
          <a:p>
            <a:r>
              <a:rPr lang="de-CH" sz="2000" dirty="0" smtClean="0"/>
              <a:t>Nachteile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keine Ansichtsvergrösserung</a:t>
            </a:r>
          </a:p>
          <a:p>
            <a:pPr>
              <a:buFont typeface="Arial" pitchFamily="34" charset="0"/>
              <a:buChar char="•"/>
            </a:pPr>
            <a:r>
              <a:rPr lang="de-CH" sz="2000" dirty="0" smtClean="0"/>
              <a:t> Performance</a:t>
            </a:r>
            <a:endParaRPr lang="de-CH" sz="2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26E-FAA9-43F7-ACCD-651B9922C582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A220-3572-4E8E-9F43-FBE8FF71F260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1509713"/>
            <a:ext cx="9140254" cy="361950"/>
          </a:xfrm>
        </p:spPr>
        <p:txBody>
          <a:bodyPr/>
          <a:lstStyle/>
          <a:p>
            <a:r>
              <a:rPr lang="de-CH" dirty="0" smtClean="0"/>
              <a:t>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6220" y="2197100"/>
            <a:ext cx="8925818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Lerneffekt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Ausblick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9F55-599C-49F5-AF74-04C3502D40EF}" type="datetime1">
              <a:rPr lang="de-CH" smtClean="0"/>
              <a:pPr/>
              <a:t>05.01.2011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Fusszeile: Institut etc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542B-409F-4D05-888D-57A7B176C1CF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280565"/>
            <a:ext cx="774667" cy="3071834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170" name="Picture 2" descr="http://www.camptaichi.com/blog/wp-content/uploads/tai-chi-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8508" y="3636615"/>
            <a:ext cx="3333750" cy="224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HLS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PP_HLS</Template>
  <TotalTime>0</TotalTime>
  <Words>163</Words>
  <Application>Microsoft Office PowerPoint</Application>
  <PresentationFormat>Benutzerdefiniert</PresentationFormat>
  <Paragraphs>75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PP_HLS</vt:lpstr>
      <vt:lpstr>Standarddesign</vt:lpstr>
      <vt:lpstr>Standarddesign</vt:lpstr>
      <vt:lpstr>Standarddesign</vt:lpstr>
      <vt:lpstr>Plot Applikation Newtonsche Axiome</vt:lpstr>
      <vt:lpstr>Ablauf </vt:lpstr>
      <vt:lpstr>Projektbeschreibung </vt:lpstr>
      <vt:lpstr>Vorgehensweise</vt:lpstr>
      <vt:lpstr>Funktionen der Applikation</vt:lpstr>
      <vt:lpstr>Demonstration</vt:lpstr>
      <vt:lpstr>Vorteile / Nachteile </vt:lpstr>
      <vt:lpstr>Schlusswort</vt:lpstr>
      <vt:lpstr>Diskussion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Gianni N. di Pietro</dc:creator>
  <cp:lastModifiedBy>John Truong</cp:lastModifiedBy>
  <cp:revision>25</cp:revision>
  <dcterms:created xsi:type="dcterms:W3CDTF">2008-04-16T12:02:26Z</dcterms:created>
  <dcterms:modified xsi:type="dcterms:W3CDTF">2011-01-05T14:09:11Z</dcterms:modified>
</cp:coreProperties>
</file>