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9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2846" autoAdjust="0"/>
  </p:normalViewPr>
  <p:slideViewPr>
    <p:cSldViewPr>
      <p:cViewPr>
        <p:scale>
          <a:sx n="70" d="100"/>
          <a:sy n="70" d="100"/>
        </p:scale>
        <p:origin x="-67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F3885-26B1-4390-BAAD-A0A4431FAD26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F3885-26B1-4390-BAAD-A0A4431FAD26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Plot Applikation</a:t>
            </a:r>
            <a:br>
              <a:rPr lang="de-CH" sz="3600" dirty="0" smtClean="0"/>
            </a:br>
            <a:r>
              <a:rPr lang="de-CH" sz="3600" dirty="0" err="1" smtClean="0"/>
              <a:t>Newtonsche</a:t>
            </a:r>
            <a:r>
              <a:rPr lang="de-CH" sz="3600" dirty="0" smtClean="0"/>
              <a:t> Axiome</a:t>
            </a:r>
            <a:endParaRPr lang="de-CH" sz="36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212" y="3348583"/>
            <a:ext cx="4004006" cy="284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684" y="3348583"/>
            <a:ext cx="4617540" cy="28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186460" y="7020991"/>
            <a:ext cx="417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Daniel </a:t>
            </a:r>
            <a:r>
              <a:rPr lang="de-CH" dirty="0" err="1" smtClean="0"/>
              <a:t>Xander</a:t>
            </a:r>
            <a:r>
              <a:rPr lang="de-CH" dirty="0" smtClean="0"/>
              <a:t> und John Truong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Fachhochschule Nordwestschweiz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DE" dirty="0" smtClean="0"/>
              <a:t>Ablauf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228" y="2197100"/>
            <a:ext cx="8853810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Funktionen der Applikation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Demonstration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Vorteile / Nachteile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Allgemein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Erstellen einer Plot Applikation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Ziele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Projektmanagement bezüglich Softwareentwicklung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Weiterentwicklung /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Funktionen der Applikation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SQLite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Punktdiagramm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Liniendiagramm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Lineare Regression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Approximation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380" y="2190761"/>
            <a:ext cx="6046648" cy="44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Vorteile / Nachteile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220" y="2197100"/>
            <a:ext cx="4242693" cy="4464050"/>
          </a:xfrm>
        </p:spPr>
        <p:txBody>
          <a:bodyPr/>
          <a:lstStyle/>
          <a:p>
            <a:r>
              <a:rPr lang="de-CH" sz="2000" dirty="0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Einfach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Erweiterbar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Betriebssystem unabhängig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90716" y="2197100"/>
            <a:ext cx="4461322" cy="4464050"/>
          </a:xfrm>
        </p:spPr>
        <p:txBody>
          <a:bodyPr/>
          <a:lstStyle/>
          <a:p>
            <a:r>
              <a:rPr lang="de-CH" sz="2000" dirty="0" smtClean="0"/>
              <a:t>Nachteile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keine Ansichtsvergrösserung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Performance</a:t>
            </a:r>
            <a:endParaRPr lang="de-CH" sz="2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26E-FAA9-43F7-ACCD-651B9922C58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A220-3572-4E8E-9F43-FBE8FF71F260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170" name="Picture 2" descr="http://www.camptaichi.com/blog/wp-content/uploads/tai-chi-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8508" y="3636615"/>
            <a:ext cx="333375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165</Words>
  <Application>Microsoft Office PowerPoint</Application>
  <PresentationFormat>Benutzerdefiniert</PresentationFormat>
  <Paragraphs>77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PP_HLS</vt:lpstr>
      <vt:lpstr>Standarddesign</vt:lpstr>
      <vt:lpstr>Standarddesign</vt:lpstr>
      <vt:lpstr>Standarddesign</vt:lpstr>
      <vt:lpstr>Plot Applikation Newtonsche Axiome</vt:lpstr>
      <vt:lpstr>Ablauf </vt:lpstr>
      <vt:lpstr>Projektbeschreibung </vt:lpstr>
      <vt:lpstr>Vorgehensweise</vt:lpstr>
      <vt:lpstr>Funktionen der Applikation</vt:lpstr>
      <vt:lpstr>Demonstration</vt:lpstr>
      <vt:lpstr>Vorteile / Nachteile </vt:lpstr>
      <vt:lpstr>Schlusswort</vt:lpstr>
      <vt:lpstr>Diskussion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John Truong</cp:lastModifiedBy>
  <cp:revision>26</cp:revision>
  <dcterms:created xsi:type="dcterms:W3CDTF">2008-04-16T12:02:26Z</dcterms:created>
  <dcterms:modified xsi:type="dcterms:W3CDTF">2011-01-05T15:27:45Z</dcterms:modified>
</cp:coreProperties>
</file>