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AB105-C103-DA93-92AD-F2CEDD4E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AF3F6-1DA5-BB39-8BC3-784935548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B307C-1535-E089-2CE3-8D78EB07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EA458-0310-423F-3B05-3E61306D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7A32E-16C9-D141-9C4A-67F7230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D9A5-DE9C-551B-D775-D1AFDBDF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5BE01-73C8-43F5-D45C-819A07D8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EDEE-5F2A-4D86-E083-CBCA8BE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36B62-E03F-EAC2-A8CC-C9FD89A2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F4D9E-CF2A-E95C-F094-F2F2D9CC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8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7B599-D311-C311-47D5-162EB23E9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DC8BB-34F6-0A62-8CB5-9F673DBB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B907A-C459-21DC-75B8-C64732F3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DE6EE-5580-9A69-2A02-8632570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8E6C6-CF50-EBBE-54E2-4D58439B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3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FA62-172C-23BD-7FE0-D53D37EA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DFA42-366A-939E-0107-76338583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EFDDF-B4B9-64EE-E292-E66A85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887D4-4501-B99C-637C-C23208DF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AE10C-BA13-4B0C-6F52-C6645B4F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5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B01E0-E57F-1D3C-0282-4DD1C5A9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B64E7-F188-0AF0-0EEB-1E5CD71E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D6F5D-42AD-777E-DCB8-647E4F38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51DD-F304-A2CE-D293-928FDC38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8E34C-19C3-0937-682C-50E66F38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6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FD16D-A54B-CDF8-AD2D-F7ECF41D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5266D-E243-FFD7-C45F-4E53F9A38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89483-2D44-B5AE-28DA-8F446598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F4C59-40A6-8185-A4E0-22CD280D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ED1F3-4C84-1220-2237-BEA3C24F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F982E-115F-722E-397D-728A5B8D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157E-DCF1-3A24-3F7F-AB7BCA3A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F2B57-444D-909D-D484-7E58E25A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CA4A9-A492-5CCB-9F31-E5BAE89F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26C63-D0C5-0EE1-6FF9-5EAFA205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C38816-2E5B-8421-AB93-11541C7E7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7E6774-0917-B3D5-55EC-A3BAB760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948F2C-0B83-2402-5F9E-EDB3F93B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F6E92-7B97-F4D9-51EB-F64A2F8C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B3A78-D06D-E97A-81C3-ADEC0C85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52C9A-1F4E-3ACD-C84C-111C2896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6B58B9-B98D-EAEE-A3A4-4563D292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73F67-4222-91E5-51A4-7D88F1E3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3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5ED33-642D-61A0-EBAA-36E80233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71C189-5357-334A-D073-A549726C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DD8BF-3B44-56BE-C6CF-131F680F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3110-5D1D-7F4C-0968-777EAD1D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9BAFF-15CB-A1A4-B960-6DBAE359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5DC3F-A2EF-C950-D970-19369D03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00654-CC21-070C-07C5-AFBBEFB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5AAD4-8801-466D-34B8-FDBD366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FFC19-1D24-A94E-52DC-4A3CD309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2B7A5-3319-C2E8-6949-13E888DD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82C52E-95B8-6907-6814-0D7AE6E64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D0FD0-81DC-95F3-FF31-67FF2657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76A7F-8880-36F6-BF65-23B20E01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1EBE7-106C-242D-3EAC-EAE8CE19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6E163-7ACE-D61D-8ACA-F4E42884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543F5-5F4D-145C-EB7E-0DC82AB7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16A5C-B502-4E83-AB8F-1B8BFC01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1B1A-DA8D-CC5C-62BD-746A7F46C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1FAB-F79B-4AB2-A25E-1413EF79CE32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4DAD0-EAD2-AF8B-8134-954BF4531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0FD2D-7C77-2719-A590-2BE35A4CD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4F1D-41AA-4C79-AE15-78979529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97E5626-E4A7-CE10-2BE2-F45CAE2E4259}"/>
              </a:ext>
            </a:extLst>
          </p:cNvPr>
          <p:cNvSpPr/>
          <p:nvPr/>
        </p:nvSpPr>
        <p:spPr>
          <a:xfrm>
            <a:off x="489527" y="1468582"/>
            <a:ext cx="3934691" cy="360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B392DF-5311-F722-BCAF-286B4EA2AE0D}"/>
              </a:ext>
            </a:extLst>
          </p:cNvPr>
          <p:cNvSpPr/>
          <p:nvPr/>
        </p:nvSpPr>
        <p:spPr>
          <a:xfrm>
            <a:off x="2207491" y="1468581"/>
            <a:ext cx="2216727" cy="186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582163-7181-59A1-C194-8C7CFF54955F}"/>
              </a:ext>
            </a:extLst>
          </p:cNvPr>
          <p:cNvSpPr txBox="1"/>
          <p:nvPr/>
        </p:nvSpPr>
        <p:spPr>
          <a:xfrm>
            <a:off x="1805709" y="94217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小图框元素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84F34-20DF-C0E4-BF8E-BFF8F02497C9}"/>
              </a:ext>
            </a:extLst>
          </p:cNvPr>
          <p:cNvSpPr/>
          <p:nvPr/>
        </p:nvSpPr>
        <p:spPr>
          <a:xfrm>
            <a:off x="6811818" y="1468582"/>
            <a:ext cx="3934691" cy="360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58540E-D0D4-FB5A-F0B8-8ECA31EAF949}"/>
              </a:ext>
            </a:extLst>
          </p:cNvPr>
          <p:cNvSpPr/>
          <p:nvPr/>
        </p:nvSpPr>
        <p:spPr>
          <a:xfrm>
            <a:off x="8548254" y="1468582"/>
            <a:ext cx="2216727" cy="186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D65AD3-3A38-7419-E3CB-39403198419F}"/>
              </a:ext>
            </a:extLst>
          </p:cNvPr>
          <p:cNvSpPr txBox="1"/>
          <p:nvPr/>
        </p:nvSpPr>
        <p:spPr>
          <a:xfrm>
            <a:off x="8377381" y="94217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大图框元素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E6BAC8-12C3-C4D6-1182-24A08C05352D}"/>
              </a:ext>
            </a:extLst>
          </p:cNvPr>
          <p:cNvCxnSpPr/>
          <p:nvPr/>
        </p:nvCxnSpPr>
        <p:spPr>
          <a:xfrm>
            <a:off x="489527" y="2503055"/>
            <a:ext cx="17179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0A49D9B-5EF6-93AE-A2CC-81A9E50B2AEC}"/>
              </a:ext>
            </a:extLst>
          </p:cNvPr>
          <p:cNvSpPr txBox="1"/>
          <p:nvPr/>
        </p:nvSpPr>
        <p:spPr>
          <a:xfrm>
            <a:off x="0" y="20551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蒙版元素移动的距离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290C2-5D09-7BFA-C91F-0894FBF01E9A}"/>
              </a:ext>
            </a:extLst>
          </p:cNvPr>
          <p:cNvSpPr txBox="1"/>
          <p:nvPr/>
        </p:nvSpPr>
        <p:spPr>
          <a:xfrm>
            <a:off x="988437" y="2581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走一步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C9D7FC-8E82-BF14-D0CA-F26E87D61516}"/>
              </a:ext>
            </a:extLst>
          </p:cNvPr>
          <p:cNvCxnSpPr/>
          <p:nvPr/>
        </p:nvCxnSpPr>
        <p:spPr>
          <a:xfrm>
            <a:off x="6811818" y="2424516"/>
            <a:ext cx="17364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FB6935A-25AB-E244-21D1-920D164E36F8}"/>
              </a:ext>
            </a:extLst>
          </p:cNvPr>
          <p:cNvSpPr txBox="1"/>
          <p:nvPr/>
        </p:nvSpPr>
        <p:spPr>
          <a:xfrm>
            <a:off x="5957456" y="19766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大图片元素移动的距离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94668B-8BC9-5EBF-C139-05EEBA4FBFB2}"/>
              </a:ext>
            </a:extLst>
          </p:cNvPr>
          <p:cNvSpPr txBox="1"/>
          <p:nvPr/>
        </p:nvSpPr>
        <p:spPr>
          <a:xfrm>
            <a:off x="7356910" y="25815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走二步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F4AF66-E3FE-C5ED-D141-342681029EC8}"/>
              </a:ext>
            </a:extLst>
          </p:cNvPr>
          <p:cNvSpPr txBox="1"/>
          <p:nvPr/>
        </p:nvSpPr>
        <p:spPr>
          <a:xfrm>
            <a:off x="489527" y="5357059"/>
            <a:ext cx="891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移动的比例关系 </a:t>
            </a:r>
            <a:r>
              <a:rPr lang="en-US" altLang="zh-CN" dirty="0"/>
              <a:t>= </a:t>
            </a:r>
            <a:r>
              <a:rPr lang="zh-CN" altLang="en-US" dirty="0"/>
              <a:t>蒙版元素移动的距离  </a:t>
            </a:r>
            <a:r>
              <a:rPr lang="en-US" altLang="zh-CN" dirty="0"/>
              <a:t>/  </a:t>
            </a:r>
            <a:r>
              <a:rPr lang="zh-CN" altLang="en-US" dirty="0"/>
              <a:t>大图片元素移动的距离</a:t>
            </a:r>
            <a:endParaRPr lang="en-US" altLang="zh-CN" dirty="0"/>
          </a:p>
          <a:p>
            <a:r>
              <a:rPr lang="zh-CN" altLang="en-US" dirty="0"/>
              <a:t>蒙版元素移动的距离 </a:t>
            </a:r>
            <a:r>
              <a:rPr lang="en-US" altLang="zh-CN" dirty="0"/>
              <a:t>= </a:t>
            </a:r>
            <a:r>
              <a:rPr lang="zh-CN" altLang="en-US" dirty="0"/>
              <a:t>小图框宽度 </a:t>
            </a:r>
            <a:r>
              <a:rPr lang="en-US" altLang="zh-CN" dirty="0"/>
              <a:t>– </a:t>
            </a:r>
            <a:r>
              <a:rPr lang="zh-CN" altLang="en-US" dirty="0"/>
              <a:t>蒙版元素的宽度</a:t>
            </a:r>
            <a:endParaRPr lang="en-US" altLang="zh-CN" dirty="0"/>
          </a:p>
          <a:p>
            <a:r>
              <a:rPr lang="zh-CN" altLang="en-US" dirty="0"/>
              <a:t>大图片元素移动的距离 </a:t>
            </a:r>
            <a:r>
              <a:rPr lang="en-US" altLang="zh-CN" dirty="0"/>
              <a:t>= </a:t>
            </a:r>
            <a:r>
              <a:rPr lang="zh-CN" altLang="en-US" dirty="0"/>
              <a:t>大图片宽度 </a:t>
            </a:r>
            <a:r>
              <a:rPr lang="en-US" altLang="zh-CN" dirty="0"/>
              <a:t>– </a:t>
            </a:r>
            <a:r>
              <a:rPr lang="zh-CN" altLang="en-US" dirty="0"/>
              <a:t>大图框元素的宽度</a:t>
            </a:r>
          </a:p>
        </p:txBody>
      </p:sp>
    </p:spTree>
    <p:extLst>
      <p:ext uri="{BB962C8B-B14F-4D97-AF65-F5344CB8AC3E}">
        <p14:creationId xmlns:p14="http://schemas.microsoft.com/office/powerpoint/2010/main" val="162848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 硅谷</dc:creator>
  <cp:lastModifiedBy>尚 硅谷</cp:lastModifiedBy>
  <cp:revision>1</cp:revision>
  <dcterms:created xsi:type="dcterms:W3CDTF">2022-06-24T06:31:37Z</dcterms:created>
  <dcterms:modified xsi:type="dcterms:W3CDTF">2022-06-24T07:30:12Z</dcterms:modified>
</cp:coreProperties>
</file>