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B5C1-C595-C35D-9ED7-BDB3ADB5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0CEF-9021-610D-716E-1DF3E895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0D21-D28D-8847-3BA3-69048490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1787-BC22-85C4-D22C-51202E9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9AC-5126-EF03-DABA-77C8AB82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5D0E-EA3D-4528-458F-7354B37E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6CB44-F886-D65E-9E44-7834683B7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235C-05B9-13B1-0136-0C4AFB47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D62B-DD55-1471-8861-E903D5CA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1F03-24CA-2EB4-30C4-F675856D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1A454-7CCC-63A9-2783-6823588B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D49DB-2BE6-E876-8BDB-BB474B19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0857-0549-BDD5-C660-CD8AC446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DAAE-3CE9-219D-4D62-0FC7679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73CF-CE13-FFBE-11DD-DCA3F5C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560-7539-10A5-0640-62E7DC76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B740-EB3B-2026-3E4F-9118E9A6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BC6-2E81-ED54-CA23-905229AA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FC2E-4996-B975-1A06-6B3A119C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B133-E1D2-6C04-19B2-078CCFA9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0F2A-3941-0FBA-34E6-4B3FA633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E31AA-4251-3389-FA6C-64BF8DD2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E838-978E-D900-ADA6-1409ACC8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972C-5B27-879D-A669-50A58AA0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FD3A-132B-230A-0E38-7482373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BEE8-10B9-6723-94A3-6809C609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661F-4640-7DD8-FFB3-65F4DAD73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F314-EF6A-BB3D-9FC5-5F8F5FD2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A6EB-2569-2873-7F59-D0F4D6D5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E2D49-71DC-6713-2585-25EA4FFC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2FCD-F2B3-4DC3-8418-05BC8931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E440-16C2-6225-E22D-3814DD38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E0EC-452A-8A12-2C10-BD49984A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7D3D-EF4E-6CC5-8ACB-92AED5E8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30D3-1F16-BA31-47DE-95F009A8E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EE27B-400A-9C28-CD97-C0536211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2050D-306F-B86E-F50F-434C3B33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3DD6-4E92-0FE0-4B11-0BB25A1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E852E-9248-0B1C-C07E-7B09B8CB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3983-8900-7C78-6F07-E32ABAE5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8BA7-068A-C4F9-07B7-C4E5494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F23B-76DD-5F19-DC15-1343B48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4DDCC-6D6D-0DAF-2351-3AD63A33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DF563-AAD1-4BAB-F307-B6C1B523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E7E1E-2089-1077-4B9B-66BB3C7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95154-821F-4128-D1CE-79E6AE0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3DC6-B4FC-8889-7485-437C9E20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AAE0-B70A-1C10-193E-F530FAC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F699F-202F-01D0-344E-A766AF6B9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3864-2011-A61A-EEE2-0FE3ACED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300B-3361-8AE7-A0E0-521AB103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F9EC-D8D0-C322-0061-1A390709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DBDA-F9FD-88BC-4089-455E3143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D469C-4069-9020-1F21-9F6977576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F5BBB-527A-72D4-79E0-22F041F23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28CD9-1456-C94E-A044-239A3129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18C3-269E-304C-1544-5F8DE9BA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7321-59D2-C7A8-AED9-70BF6E42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48E59-C0B0-0030-4B55-86DD2D92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B37A-5EC8-D1A8-157E-C8CAFD0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25CA-983B-CFFC-5C3E-F58BCD420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578A40-EF3D-4B62-8E62-C41EB8A6899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7141-A547-1527-2A98-3B99873E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6A13-06D1-8DAC-003B-E330F236E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EC8F6-03A1-4BCF-9DCE-AD1A1D4D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793AC45B-5E36-222E-9AE8-BA374B83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6" b="13611"/>
          <a:stretch/>
        </p:blipFill>
        <p:spPr>
          <a:xfrm>
            <a:off x="1924194" y="0"/>
            <a:ext cx="8877156" cy="6849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94D35-EA9B-884E-4D8A-EDF220CE739C}"/>
              </a:ext>
            </a:extLst>
          </p:cNvPr>
          <p:cNvSpPr txBox="1"/>
          <p:nvPr/>
        </p:nvSpPr>
        <p:spPr>
          <a:xfrm>
            <a:off x="1828944" y="959882"/>
            <a:ext cx="2000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0, action, resident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3FB1C-7105-260C-3AE9-F2C302D6F80B}"/>
              </a:ext>
            </a:extLst>
          </p:cNvPr>
          <p:cNvSpPr txBox="1"/>
          <p:nvPr/>
        </p:nvSpPr>
        <p:spPr>
          <a:xfrm>
            <a:off x="1341637" y="4489224"/>
            <a:ext cx="17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1, alter, mental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6F53-E2F5-1DE5-A934-8DB074C86316}"/>
              </a:ext>
            </a:extLst>
          </p:cNvPr>
          <p:cNvSpPr txBox="1"/>
          <p:nvPr/>
        </p:nvSpPr>
        <p:spPr>
          <a:xfrm>
            <a:off x="3764875" y="6308971"/>
            <a:ext cx="1839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2, inpatient, 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A976F-B8AD-FC65-9F44-D9CB65B186A8}"/>
              </a:ext>
            </a:extLst>
          </p:cNvPr>
          <p:cNvSpPr txBox="1"/>
          <p:nvPr/>
        </p:nvSpPr>
        <p:spPr>
          <a:xfrm>
            <a:off x="7444774" y="5662640"/>
            <a:ext cx="14276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sz="1600" dirty="0"/>
              <a:t>(</a:t>
            </a:r>
            <a:r>
              <a:rPr lang="en-US" dirty="0"/>
              <a:t>Combined</a:t>
            </a:r>
            <a:r>
              <a:rPr lang="en-US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588FF-BBE3-3B6E-9F5C-886C47DBB6EC}"/>
              </a:ext>
            </a:extLst>
          </p:cNvPr>
          <p:cNvSpPr txBox="1"/>
          <p:nvPr/>
        </p:nvSpPr>
        <p:spPr>
          <a:xfrm>
            <a:off x="8564177" y="4052552"/>
            <a:ext cx="2456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4, altered, 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DBF79-2DF4-EFEF-F8EC-900A8CA98F05}"/>
              </a:ext>
            </a:extLst>
          </p:cNvPr>
          <p:cNvSpPr txBox="1"/>
          <p:nvPr/>
        </p:nvSpPr>
        <p:spPr>
          <a:xfrm>
            <a:off x="8564177" y="2681074"/>
            <a:ext cx="2822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5, adherence, compliance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66E93-39D9-ADC2-9098-5A5FFEB389B6}"/>
              </a:ext>
            </a:extLst>
          </p:cNvPr>
          <p:cNvSpPr txBox="1"/>
          <p:nvPr/>
        </p:nvSpPr>
        <p:spPr>
          <a:xfrm>
            <a:off x="8158584" y="1665960"/>
            <a:ext cx="27589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7, housing, homelessness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23DD8-2E2D-3495-82F3-021FA5F60501}"/>
              </a:ext>
            </a:extLst>
          </p:cNvPr>
          <p:cNvSpPr txBox="1"/>
          <p:nvPr/>
        </p:nvSpPr>
        <p:spPr>
          <a:xfrm>
            <a:off x="7741161" y="1081047"/>
            <a:ext cx="2226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8, staff, insufficient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4C1D0-2391-6AB7-5BE4-155585FD8489}"/>
              </a:ext>
            </a:extLst>
          </p:cNvPr>
          <p:cNvSpPr txBox="1"/>
          <p:nvPr/>
        </p:nvSpPr>
        <p:spPr>
          <a:xfrm>
            <a:off x="7109543" y="613800"/>
            <a:ext cx="2553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9, agitated, misconduct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7467-C156-DAC3-8197-2B3E14E5A701}"/>
              </a:ext>
            </a:extLst>
          </p:cNvPr>
          <p:cNvSpPr txBox="1"/>
          <p:nvPr/>
        </p:nvSpPr>
        <p:spPr>
          <a:xfrm>
            <a:off x="6524368" y="321344"/>
            <a:ext cx="2226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10, psychiatric, 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DDA39-46CD-761B-DE77-6E556E50C134}"/>
              </a:ext>
            </a:extLst>
          </p:cNvPr>
          <p:cNvSpPr txBox="1"/>
          <p:nvPr/>
        </p:nvSpPr>
        <p:spPr>
          <a:xfrm>
            <a:off x="8700380" y="4599160"/>
            <a:ext cx="2424294" cy="2250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1F42F-2A66-03A3-F3B7-82B9C09E201F}"/>
              </a:ext>
            </a:extLst>
          </p:cNvPr>
          <p:cNvSpPr txBox="1"/>
          <p:nvPr/>
        </p:nvSpPr>
        <p:spPr>
          <a:xfrm>
            <a:off x="4900412" y="28888"/>
            <a:ext cx="2391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11, understand, factor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95D95-D83B-9184-DBFA-155E6E1E1730}"/>
              </a:ext>
            </a:extLst>
          </p:cNvPr>
          <p:cNvSpPr txBox="1"/>
          <p:nvPr/>
        </p:nvSpPr>
        <p:spPr>
          <a:xfrm>
            <a:off x="5939193" y="334738"/>
            <a:ext cx="585486" cy="287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different colored sections&#10;&#10;AI-generated content may be incorrect.">
            <a:extLst>
              <a:ext uri="{FF2B5EF4-FFF2-40B4-BE49-F238E27FC236}">
                <a16:creationId xmlns:a16="http://schemas.microsoft.com/office/drawing/2014/main" id="{DC6A28DD-F850-A33F-8FE8-2A2236A3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8" b="19868"/>
          <a:stretch/>
        </p:blipFill>
        <p:spPr>
          <a:xfrm>
            <a:off x="742384" y="0"/>
            <a:ext cx="10677403" cy="6854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7DD16-E837-FE25-779F-DA186D7E869C}"/>
              </a:ext>
            </a:extLst>
          </p:cNvPr>
          <p:cNvSpPr txBox="1"/>
          <p:nvPr/>
        </p:nvSpPr>
        <p:spPr>
          <a:xfrm>
            <a:off x="633742" y="3656306"/>
            <a:ext cx="16386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Patient, staff,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EB815-F16B-03E4-A4DE-9FFDB190818C}"/>
              </a:ext>
            </a:extLst>
          </p:cNvPr>
          <p:cNvSpPr txBox="1"/>
          <p:nvPr/>
        </p:nvSpPr>
        <p:spPr>
          <a:xfrm>
            <a:off x="6354024" y="6053966"/>
            <a:ext cx="273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Elderly, confuse, pinching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54440-08E6-D3EE-DCC7-A2317A845B04}"/>
              </a:ext>
            </a:extLst>
          </p:cNvPr>
          <p:cNvSpPr txBox="1"/>
          <p:nvPr/>
        </p:nvSpPr>
        <p:spPr>
          <a:xfrm>
            <a:off x="7326112" y="5214780"/>
            <a:ext cx="1998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Grab, hair,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39FB-2199-1791-5D71-1C71EA46ED2C}"/>
              </a:ext>
            </a:extLst>
          </p:cNvPr>
          <p:cNvSpPr txBox="1"/>
          <p:nvPr/>
        </p:nvSpPr>
        <p:spPr>
          <a:xfrm>
            <a:off x="7918764" y="4117971"/>
            <a:ext cx="1569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 (&lt;2.5%)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C7B29-59C2-EAA6-F148-82D9474702BE}"/>
              </a:ext>
            </a:extLst>
          </p:cNvPr>
          <p:cNvSpPr txBox="1"/>
          <p:nvPr/>
        </p:nvSpPr>
        <p:spPr>
          <a:xfrm>
            <a:off x="8028916" y="2970935"/>
            <a:ext cx="25923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Object, break, posturing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7C180-5632-D806-A5A8-97B24E57AFD1}"/>
              </a:ext>
            </a:extLst>
          </p:cNvPr>
          <p:cNvSpPr txBox="1"/>
          <p:nvPr/>
        </p:nvSpPr>
        <p:spPr>
          <a:xfrm>
            <a:off x="7655168" y="1904777"/>
            <a:ext cx="2096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Bite, skin, restraint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2A2E7-F710-5078-DF05-7CD39DAFDC28}"/>
              </a:ext>
            </a:extLst>
          </p:cNvPr>
          <p:cNvSpPr txBox="1"/>
          <p:nvPr/>
        </p:nvSpPr>
        <p:spPr>
          <a:xfrm>
            <a:off x="7181923" y="1238621"/>
            <a:ext cx="22873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Verbal, pinching, hair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805B2-5474-000B-4D17-FEC2A544ED3B}"/>
              </a:ext>
            </a:extLst>
          </p:cNvPr>
          <p:cNvSpPr txBox="1"/>
          <p:nvPr/>
        </p:nvSpPr>
        <p:spPr>
          <a:xfrm>
            <a:off x="6581289" y="819028"/>
            <a:ext cx="3024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Verbal, assault, harassment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7D8D6-548F-8FEE-3968-E2D4595E9D4C}"/>
              </a:ext>
            </a:extLst>
          </p:cNvPr>
          <p:cNvSpPr txBox="1"/>
          <p:nvPr/>
        </p:nvSpPr>
        <p:spPr>
          <a:xfrm>
            <a:off x="5958284" y="541795"/>
            <a:ext cx="273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Scratch, pull, grab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FC422-E9FB-B1ED-B1D1-85DABD2DCE5E}"/>
              </a:ext>
            </a:extLst>
          </p:cNvPr>
          <p:cNvSpPr txBox="1"/>
          <p:nvPr/>
        </p:nvSpPr>
        <p:spPr>
          <a:xfrm>
            <a:off x="4645357" y="269313"/>
            <a:ext cx="2199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Object, throw, break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A3A24-DC11-C3B4-01DC-9E28CD0E9504}"/>
              </a:ext>
            </a:extLst>
          </p:cNvPr>
          <p:cNvSpPr txBox="1"/>
          <p:nvPr/>
        </p:nvSpPr>
        <p:spPr>
          <a:xfrm>
            <a:off x="5461690" y="587666"/>
            <a:ext cx="566395" cy="187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F9703-1BF0-227C-5502-6B21B0F813C5}"/>
              </a:ext>
            </a:extLst>
          </p:cNvPr>
          <p:cNvSpPr txBox="1"/>
          <p:nvPr/>
        </p:nvSpPr>
        <p:spPr>
          <a:xfrm>
            <a:off x="9325070" y="4578888"/>
            <a:ext cx="2424294" cy="2250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C77EFB97-377C-D7E3-108A-993D9D56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0" y="701077"/>
            <a:ext cx="10945640" cy="6156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E3E88-4AFB-0565-3388-8077688BFDC9}"/>
              </a:ext>
            </a:extLst>
          </p:cNvPr>
          <p:cNvSpPr txBox="1"/>
          <p:nvPr/>
        </p:nvSpPr>
        <p:spPr>
          <a:xfrm>
            <a:off x="623180" y="0"/>
            <a:ext cx="1101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WPV in Hospital – Distribution of Primary 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11336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different colored circles with Crust in the background&#10;&#10;AI-generated content may be incorrect.">
            <a:extLst>
              <a:ext uri="{FF2B5EF4-FFF2-40B4-BE49-F238E27FC236}">
                <a16:creationId xmlns:a16="http://schemas.microsoft.com/office/drawing/2014/main" id="{36BFFCF0-EB61-B038-B89A-81DE95039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5" y="311496"/>
            <a:ext cx="11638230" cy="6546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124CD-5080-C42D-FF79-2CDF628AB529}"/>
              </a:ext>
            </a:extLst>
          </p:cNvPr>
          <p:cNvSpPr txBox="1"/>
          <p:nvPr/>
        </p:nvSpPr>
        <p:spPr>
          <a:xfrm>
            <a:off x="1369336" y="-63374"/>
            <a:ext cx="945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WPV in Hospital – Distribution of Assault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7327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Yueheng Yuan</dc:creator>
  <cp:lastModifiedBy>Yueheng Yuan</cp:lastModifiedBy>
  <cp:revision>1</cp:revision>
  <dcterms:created xsi:type="dcterms:W3CDTF">2025-04-26T00:38:52Z</dcterms:created>
  <dcterms:modified xsi:type="dcterms:W3CDTF">2025-04-26T01:14:30Z</dcterms:modified>
</cp:coreProperties>
</file>